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8" r:id="rId13"/>
    <p:sldId id="265" r:id="rId14"/>
    <p:sldId id="269" r:id="rId15"/>
    <p:sldId id="270" r:id="rId16"/>
    <p:sldId id="266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006666"/>
    <a:srgbClr val="FF99FF"/>
    <a:srgbClr val="CC0066"/>
    <a:srgbClr val="FFFF66"/>
    <a:srgbClr val="99FF66"/>
    <a:srgbClr val="009900"/>
    <a:srgbClr val="9966FF"/>
    <a:srgbClr val="6600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60" d="100"/>
          <a:sy n="60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82B1F-E709-444B-AD8C-9FE24AF081D3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DB9BCB4-4DFA-422E-BE81-3910DF9C3E6B}">
      <dgm:prSet phldrT="[Texto]"/>
      <dgm:spPr>
        <a:gradFill rotWithShape="0">
          <a:gsLst>
            <a:gs pos="0">
              <a:schemeClr val="accent1">
                <a:lumMod val="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SETTING</a:t>
          </a:r>
          <a:endParaRPr lang="es-ES" b="1" dirty="0">
            <a:solidFill>
              <a:schemeClr val="tx1"/>
            </a:solidFill>
          </a:endParaRPr>
        </a:p>
      </dgm:t>
    </dgm:pt>
    <dgm:pt modelId="{F4AEC68D-5B37-4D2A-AF70-D6DC03A8D8EC}" type="parTrans" cxnId="{85B87D26-1D74-44E5-B80C-9FF6DE0660BE}">
      <dgm:prSet/>
      <dgm:spPr/>
      <dgm:t>
        <a:bodyPr/>
        <a:lstStyle/>
        <a:p>
          <a:endParaRPr lang="es-ES"/>
        </a:p>
      </dgm:t>
    </dgm:pt>
    <dgm:pt modelId="{EE3EFD82-25F3-45A9-B26B-EDCBFC60DD56}" type="sibTrans" cxnId="{85B87D26-1D74-44E5-B80C-9FF6DE0660BE}">
      <dgm:prSet/>
      <dgm:spPr/>
      <dgm:t>
        <a:bodyPr/>
        <a:lstStyle/>
        <a:p>
          <a:endParaRPr lang="es-ES"/>
        </a:p>
      </dgm:t>
    </dgm:pt>
    <dgm:pt modelId="{4AB223B4-918C-440B-BC35-C04389F4D9DB}">
      <dgm:prSet phldrT="[Texto]"/>
      <dgm:spPr/>
      <dgm:t>
        <a:bodyPr/>
        <a:lstStyle/>
        <a:p>
          <a:r>
            <a:rPr lang="es-ES" dirty="0" err="1" smtClean="0">
              <a:solidFill>
                <a:schemeClr val="tx1"/>
              </a:solidFill>
            </a:rPr>
            <a:t>Classroom</a:t>
          </a:r>
          <a:r>
            <a:rPr lang="es-ES" dirty="0" smtClean="0">
              <a:solidFill>
                <a:schemeClr val="tx1"/>
              </a:solidFill>
            </a:rPr>
            <a:t> </a:t>
          </a:r>
          <a:r>
            <a:rPr lang="es-ES" dirty="0" err="1" smtClean="0">
              <a:solidFill>
                <a:schemeClr val="tx1"/>
              </a:solidFill>
            </a:rPr>
            <a:t>localization</a:t>
          </a:r>
          <a:r>
            <a:rPr lang="es-ES" dirty="0" smtClean="0">
              <a:solidFill>
                <a:schemeClr val="tx1"/>
              </a:solidFill>
            </a:rPr>
            <a:t> &amp; </a:t>
          </a:r>
          <a:r>
            <a:rPr lang="es-ES" dirty="0" err="1" smtClean="0">
              <a:solidFill>
                <a:schemeClr val="tx1"/>
              </a:solidFill>
            </a:rPr>
            <a:t>Educative</a:t>
          </a:r>
          <a:r>
            <a:rPr lang="es-ES" dirty="0" smtClean="0">
              <a:solidFill>
                <a:schemeClr val="tx1"/>
              </a:solidFill>
            </a:rPr>
            <a:t> </a:t>
          </a:r>
          <a:r>
            <a:rPr lang="es-ES" dirty="0" err="1" smtClean="0">
              <a:solidFill>
                <a:schemeClr val="tx1"/>
              </a:solidFill>
            </a:rPr>
            <a:t>spaces</a:t>
          </a:r>
          <a:endParaRPr lang="es-ES" dirty="0">
            <a:solidFill>
              <a:schemeClr val="tx1"/>
            </a:solidFill>
          </a:endParaRPr>
        </a:p>
      </dgm:t>
    </dgm:pt>
    <dgm:pt modelId="{2E951DDD-BFBE-4BCE-B5D5-B5304C1D99F9}" type="parTrans" cxnId="{C945AC76-DAA1-442B-9254-82E7B6E0DEF9}">
      <dgm:prSet/>
      <dgm:spPr/>
      <dgm:t>
        <a:bodyPr/>
        <a:lstStyle/>
        <a:p>
          <a:endParaRPr lang="es-ES"/>
        </a:p>
      </dgm:t>
    </dgm:pt>
    <dgm:pt modelId="{9610AB04-38A1-459F-B7A6-1E6997D38E51}" type="sibTrans" cxnId="{C945AC76-DAA1-442B-9254-82E7B6E0DEF9}">
      <dgm:prSet/>
      <dgm:spPr/>
      <dgm:t>
        <a:bodyPr/>
        <a:lstStyle/>
        <a:p>
          <a:endParaRPr lang="es-ES"/>
        </a:p>
      </dgm:t>
    </dgm:pt>
    <dgm:pt modelId="{129F9062-788A-4D6D-A16D-B5CF7A3095B7}">
      <dgm:prSet phldrT="[Texto]" custT="1"/>
      <dgm:spPr>
        <a:gradFill rotWithShape="0">
          <a:gsLst>
            <a:gs pos="0">
              <a:schemeClr val="accent4">
                <a:lumMod val="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r>
            <a:rPr lang="es-ES" sz="1800" dirty="0" err="1" smtClean="0">
              <a:solidFill>
                <a:schemeClr val="tx1"/>
              </a:solidFill>
            </a:rPr>
            <a:t>Description</a:t>
          </a:r>
          <a:endParaRPr lang="es-ES" sz="1300" dirty="0">
            <a:solidFill>
              <a:schemeClr val="tx1"/>
            </a:solidFill>
          </a:endParaRPr>
        </a:p>
      </dgm:t>
    </dgm:pt>
    <dgm:pt modelId="{1979D35D-ABA4-40F0-A362-8EDC7FA778CB}" type="parTrans" cxnId="{3EEAEE4B-2224-461B-ABDA-5E63FAD98172}">
      <dgm:prSet/>
      <dgm:spPr/>
      <dgm:t>
        <a:bodyPr/>
        <a:lstStyle/>
        <a:p>
          <a:endParaRPr lang="es-ES"/>
        </a:p>
      </dgm:t>
    </dgm:pt>
    <dgm:pt modelId="{D6567249-4A80-4131-8BDF-5D8A77A1094A}" type="sibTrans" cxnId="{3EEAEE4B-2224-461B-ABDA-5E63FAD98172}">
      <dgm:prSet/>
      <dgm:spPr/>
      <dgm:t>
        <a:bodyPr/>
        <a:lstStyle/>
        <a:p>
          <a:endParaRPr lang="es-ES"/>
        </a:p>
      </dgm:t>
    </dgm:pt>
    <dgm:pt modelId="{8F9C351B-E1A8-4C51-BCCB-9A01B4748D9D}">
      <dgm:prSet phldrT="[Texto]" custT="1"/>
      <dgm:spPr/>
      <dgm:t>
        <a:bodyPr/>
        <a:lstStyle/>
        <a:p>
          <a:r>
            <a:rPr lang="es-ES" sz="1800" dirty="0" err="1" smtClean="0">
              <a:solidFill>
                <a:schemeClr val="tx1"/>
              </a:solidFill>
            </a:rPr>
            <a:t>Students</a:t>
          </a:r>
          <a:r>
            <a:rPr lang="es-ES" sz="1800" dirty="0" smtClean="0">
              <a:solidFill>
                <a:schemeClr val="tx1"/>
              </a:solidFill>
            </a:rPr>
            <a:t> </a:t>
          </a:r>
          <a:r>
            <a:rPr lang="es-ES" sz="1800" dirty="0" err="1" smtClean="0">
              <a:solidFill>
                <a:schemeClr val="tx1"/>
              </a:solidFill>
            </a:rPr>
            <a:t>Typology</a:t>
          </a:r>
          <a:endParaRPr lang="es-ES" sz="1800" dirty="0">
            <a:solidFill>
              <a:schemeClr val="tx1"/>
            </a:solidFill>
          </a:endParaRPr>
        </a:p>
      </dgm:t>
    </dgm:pt>
    <dgm:pt modelId="{0D59C428-6EBA-4A8A-9E94-22D4C31A00D1}" type="parTrans" cxnId="{9C416140-44E1-4EA8-931C-1A827AED04BA}">
      <dgm:prSet/>
      <dgm:spPr/>
      <dgm:t>
        <a:bodyPr/>
        <a:lstStyle/>
        <a:p>
          <a:endParaRPr lang="es-ES"/>
        </a:p>
      </dgm:t>
    </dgm:pt>
    <dgm:pt modelId="{FED644E1-B5BC-4841-B66D-DCFA45190D6D}" type="sibTrans" cxnId="{9C416140-44E1-4EA8-931C-1A827AED04BA}">
      <dgm:prSet/>
      <dgm:spPr/>
      <dgm:t>
        <a:bodyPr/>
        <a:lstStyle/>
        <a:p>
          <a:endParaRPr lang="es-ES"/>
        </a:p>
      </dgm:t>
    </dgm:pt>
    <dgm:pt modelId="{7E442C75-18C2-44EF-9D50-7A31C4E95CE2}">
      <dgm:prSet phldrT="[Texto]" custT="1"/>
      <dgm:spPr>
        <a:gradFill rotWithShape="0">
          <a:gsLst>
            <a:gs pos="0">
              <a:schemeClr val="accent5">
                <a:lumMod val="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r>
            <a:rPr lang="es-ES" sz="1800" dirty="0" err="1" smtClean="0">
              <a:solidFill>
                <a:schemeClr val="tx1"/>
              </a:solidFill>
            </a:rPr>
            <a:t>Main</a:t>
          </a:r>
          <a:r>
            <a:rPr lang="es-ES" sz="1800" dirty="0" smtClean="0">
              <a:solidFill>
                <a:schemeClr val="tx1"/>
              </a:solidFill>
            </a:rPr>
            <a:t> </a:t>
          </a:r>
          <a:r>
            <a:rPr lang="es-ES" sz="1800" dirty="0" err="1" smtClean="0">
              <a:solidFill>
                <a:schemeClr val="tx1"/>
              </a:solidFill>
            </a:rPr>
            <a:t>Programmes</a:t>
          </a:r>
          <a:endParaRPr lang="es-ES" sz="1800" dirty="0">
            <a:solidFill>
              <a:schemeClr val="tx1"/>
            </a:solidFill>
          </a:endParaRPr>
        </a:p>
      </dgm:t>
    </dgm:pt>
    <dgm:pt modelId="{A35BB0AE-6AD1-4083-A067-C14AF902D953}" type="parTrans" cxnId="{673B8B7E-3830-482E-9FD5-87DE8619ABF7}">
      <dgm:prSet/>
      <dgm:spPr/>
      <dgm:t>
        <a:bodyPr/>
        <a:lstStyle/>
        <a:p>
          <a:endParaRPr lang="es-ES"/>
        </a:p>
      </dgm:t>
    </dgm:pt>
    <dgm:pt modelId="{17F2A8B5-AF1B-42AA-8210-348F7F65A336}" type="sibTrans" cxnId="{673B8B7E-3830-482E-9FD5-87DE8619ABF7}">
      <dgm:prSet/>
      <dgm:spPr/>
      <dgm:t>
        <a:bodyPr/>
        <a:lstStyle/>
        <a:p>
          <a:endParaRPr lang="es-ES"/>
        </a:p>
      </dgm:t>
    </dgm:pt>
    <dgm:pt modelId="{9A7645F8-4590-4395-8EB1-1F29F8A44EBF}" type="pres">
      <dgm:prSet presAssocID="{F8082B1F-E709-444B-AD8C-9FE24AF081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647CA95-72DC-472F-B7DC-2E6DA1A51B39}" type="pres">
      <dgm:prSet presAssocID="{EDB9BCB4-4DFA-422E-BE81-3910DF9C3E6B}" presName="centerShape" presStyleLbl="node0" presStyleIdx="0" presStyleCnt="1" custScaleX="171444" custScaleY="126611"/>
      <dgm:spPr/>
      <dgm:t>
        <a:bodyPr/>
        <a:lstStyle/>
        <a:p>
          <a:endParaRPr lang="es-ES"/>
        </a:p>
      </dgm:t>
    </dgm:pt>
    <dgm:pt modelId="{90BF3993-533D-4DA6-A334-7F28BA662F9C}" type="pres">
      <dgm:prSet presAssocID="{2E951DDD-BFBE-4BCE-B5D5-B5304C1D99F9}" presName="parTrans" presStyleLbl="sibTrans2D1" presStyleIdx="0" presStyleCnt="4"/>
      <dgm:spPr/>
      <dgm:t>
        <a:bodyPr/>
        <a:lstStyle/>
        <a:p>
          <a:endParaRPr lang="es-ES"/>
        </a:p>
      </dgm:t>
    </dgm:pt>
    <dgm:pt modelId="{EE46EEF9-F65C-47A3-8F08-A669A6EA2079}" type="pres">
      <dgm:prSet presAssocID="{2E951DDD-BFBE-4BCE-B5D5-B5304C1D99F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114C6869-597D-48E6-984E-A866D7414339}" type="pres">
      <dgm:prSet presAssocID="{4AB223B4-918C-440B-BC35-C04389F4D9DB}" presName="node" presStyleLbl="node1" presStyleIdx="0" presStyleCnt="4" custScaleX="198783" custScaleY="91978" custRadScaleRad="105971" custRadScaleInc="-608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464AED-10FD-4C9C-9D60-1ED25A4F9774}" type="pres">
      <dgm:prSet presAssocID="{1979D35D-ABA4-40F0-A362-8EDC7FA778CB}" presName="parTrans" presStyleLbl="sibTrans2D1" presStyleIdx="1" presStyleCnt="4"/>
      <dgm:spPr/>
      <dgm:t>
        <a:bodyPr/>
        <a:lstStyle/>
        <a:p>
          <a:endParaRPr lang="es-ES"/>
        </a:p>
      </dgm:t>
    </dgm:pt>
    <dgm:pt modelId="{C0C9FB20-E5A9-4268-B42C-54AE0A57F7AE}" type="pres">
      <dgm:prSet presAssocID="{1979D35D-ABA4-40F0-A362-8EDC7FA778CB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39CE4C2B-7649-4322-96C6-AFDD993EDF1D}" type="pres">
      <dgm:prSet presAssocID="{129F9062-788A-4D6D-A16D-B5CF7A3095B7}" presName="node" presStyleLbl="node1" presStyleIdx="1" presStyleCnt="4" custScaleX="132159" custRadScaleRad="138699" custRadScaleInc="-700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0FC4C6-8DE6-4AD0-9E70-7EF449D1C20A}" type="pres">
      <dgm:prSet presAssocID="{0D59C428-6EBA-4A8A-9E94-22D4C31A00D1}" presName="parTrans" presStyleLbl="sibTrans2D1" presStyleIdx="2" presStyleCnt="4"/>
      <dgm:spPr/>
      <dgm:t>
        <a:bodyPr/>
        <a:lstStyle/>
        <a:p>
          <a:endParaRPr lang="es-ES"/>
        </a:p>
      </dgm:t>
    </dgm:pt>
    <dgm:pt modelId="{07901CD1-0413-4B56-A37D-75D177F777A0}" type="pres">
      <dgm:prSet presAssocID="{0D59C428-6EBA-4A8A-9E94-22D4C31A00D1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9F763B39-27B0-4C91-BBD0-A641DFA8010A}" type="pres">
      <dgm:prSet presAssocID="{8F9C351B-E1A8-4C51-BCCB-9A01B4748D9D}" presName="node" presStyleLbl="node1" presStyleIdx="2" presStyleCnt="4" custRadScaleRad="103650" custRadScaleInc="-255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34DED0-601A-4859-8332-DFA7B7F87F71}" type="pres">
      <dgm:prSet presAssocID="{A35BB0AE-6AD1-4083-A067-C14AF902D953}" presName="parTrans" presStyleLbl="sibTrans2D1" presStyleIdx="3" presStyleCnt="4"/>
      <dgm:spPr/>
      <dgm:t>
        <a:bodyPr/>
        <a:lstStyle/>
        <a:p>
          <a:endParaRPr lang="es-ES"/>
        </a:p>
      </dgm:t>
    </dgm:pt>
    <dgm:pt modelId="{F90808A6-9C9F-4027-A321-D18F0CD9E076}" type="pres">
      <dgm:prSet presAssocID="{A35BB0AE-6AD1-4083-A067-C14AF902D953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4B7172F2-E313-41FD-A60A-2B817F3B4370}" type="pres">
      <dgm:prSet presAssocID="{7E442C75-18C2-44EF-9D50-7A31C4E95CE2}" presName="node" presStyleLbl="node1" presStyleIdx="3" presStyleCnt="4" custScaleX="142938" custScaleY="95035" custRadScaleRad="149365" custRadScaleInc="-294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D618F52-8462-4DE9-84DA-937FF9CB41CE}" type="presOf" srcId="{4AB223B4-918C-440B-BC35-C04389F4D9DB}" destId="{114C6869-597D-48E6-984E-A866D7414339}" srcOrd="0" destOrd="0" presId="urn:microsoft.com/office/officeart/2005/8/layout/radial5"/>
    <dgm:cxn modelId="{930412E2-813A-4AB2-B01E-EEC21B8431F2}" type="presOf" srcId="{2E951DDD-BFBE-4BCE-B5D5-B5304C1D99F9}" destId="{90BF3993-533D-4DA6-A334-7F28BA662F9C}" srcOrd="0" destOrd="0" presId="urn:microsoft.com/office/officeart/2005/8/layout/radial5"/>
    <dgm:cxn modelId="{673B8B7E-3830-482E-9FD5-87DE8619ABF7}" srcId="{EDB9BCB4-4DFA-422E-BE81-3910DF9C3E6B}" destId="{7E442C75-18C2-44EF-9D50-7A31C4E95CE2}" srcOrd="3" destOrd="0" parTransId="{A35BB0AE-6AD1-4083-A067-C14AF902D953}" sibTransId="{17F2A8B5-AF1B-42AA-8210-348F7F65A336}"/>
    <dgm:cxn modelId="{F0E14EE6-5E11-49D3-8738-C258AD3896CF}" type="presOf" srcId="{129F9062-788A-4D6D-A16D-B5CF7A3095B7}" destId="{39CE4C2B-7649-4322-96C6-AFDD993EDF1D}" srcOrd="0" destOrd="0" presId="urn:microsoft.com/office/officeart/2005/8/layout/radial5"/>
    <dgm:cxn modelId="{85B87D26-1D74-44E5-B80C-9FF6DE0660BE}" srcId="{F8082B1F-E709-444B-AD8C-9FE24AF081D3}" destId="{EDB9BCB4-4DFA-422E-BE81-3910DF9C3E6B}" srcOrd="0" destOrd="0" parTransId="{F4AEC68D-5B37-4D2A-AF70-D6DC03A8D8EC}" sibTransId="{EE3EFD82-25F3-45A9-B26B-EDCBFC60DD56}"/>
    <dgm:cxn modelId="{656FD5D1-C9D1-42B2-B383-9CF52EE591C4}" type="presOf" srcId="{A35BB0AE-6AD1-4083-A067-C14AF902D953}" destId="{F90808A6-9C9F-4027-A321-D18F0CD9E076}" srcOrd="1" destOrd="0" presId="urn:microsoft.com/office/officeart/2005/8/layout/radial5"/>
    <dgm:cxn modelId="{64B6F0C5-96F7-41D3-A495-F86E0C00C1FF}" type="presOf" srcId="{7E442C75-18C2-44EF-9D50-7A31C4E95CE2}" destId="{4B7172F2-E313-41FD-A60A-2B817F3B4370}" srcOrd="0" destOrd="0" presId="urn:microsoft.com/office/officeart/2005/8/layout/radial5"/>
    <dgm:cxn modelId="{2BFF8F24-DAA2-4C80-AA8D-058124685A72}" type="presOf" srcId="{1979D35D-ABA4-40F0-A362-8EDC7FA778CB}" destId="{28464AED-10FD-4C9C-9D60-1ED25A4F9774}" srcOrd="0" destOrd="0" presId="urn:microsoft.com/office/officeart/2005/8/layout/radial5"/>
    <dgm:cxn modelId="{862D845D-F089-47CF-9EB3-7E7A32959496}" type="presOf" srcId="{2E951DDD-BFBE-4BCE-B5D5-B5304C1D99F9}" destId="{EE46EEF9-F65C-47A3-8F08-A669A6EA2079}" srcOrd="1" destOrd="0" presId="urn:microsoft.com/office/officeart/2005/8/layout/radial5"/>
    <dgm:cxn modelId="{C945AC76-DAA1-442B-9254-82E7B6E0DEF9}" srcId="{EDB9BCB4-4DFA-422E-BE81-3910DF9C3E6B}" destId="{4AB223B4-918C-440B-BC35-C04389F4D9DB}" srcOrd="0" destOrd="0" parTransId="{2E951DDD-BFBE-4BCE-B5D5-B5304C1D99F9}" sibTransId="{9610AB04-38A1-459F-B7A6-1E6997D38E51}"/>
    <dgm:cxn modelId="{9C416140-44E1-4EA8-931C-1A827AED04BA}" srcId="{EDB9BCB4-4DFA-422E-BE81-3910DF9C3E6B}" destId="{8F9C351B-E1A8-4C51-BCCB-9A01B4748D9D}" srcOrd="2" destOrd="0" parTransId="{0D59C428-6EBA-4A8A-9E94-22D4C31A00D1}" sibTransId="{FED644E1-B5BC-4841-B66D-DCFA45190D6D}"/>
    <dgm:cxn modelId="{2DC44A54-27E0-462E-8333-A24F597ECD47}" type="presOf" srcId="{1979D35D-ABA4-40F0-A362-8EDC7FA778CB}" destId="{C0C9FB20-E5A9-4268-B42C-54AE0A57F7AE}" srcOrd="1" destOrd="0" presId="urn:microsoft.com/office/officeart/2005/8/layout/radial5"/>
    <dgm:cxn modelId="{3EEAEE4B-2224-461B-ABDA-5E63FAD98172}" srcId="{EDB9BCB4-4DFA-422E-BE81-3910DF9C3E6B}" destId="{129F9062-788A-4D6D-A16D-B5CF7A3095B7}" srcOrd="1" destOrd="0" parTransId="{1979D35D-ABA4-40F0-A362-8EDC7FA778CB}" sibTransId="{D6567249-4A80-4131-8BDF-5D8A77A1094A}"/>
    <dgm:cxn modelId="{56C61ECE-1DB4-41AA-A21D-A363892942AF}" type="presOf" srcId="{8F9C351B-E1A8-4C51-BCCB-9A01B4748D9D}" destId="{9F763B39-27B0-4C91-BBD0-A641DFA8010A}" srcOrd="0" destOrd="0" presId="urn:microsoft.com/office/officeart/2005/8/layout/radial5"/>
    <dgm:cxn modelId="{1A8AA003-313E-4BC8-AE88-6F253A431311}" type="presOf" srcId="{F8082B1F-E709-444B-AD8C-9FE24AF081D3}" destId="{9A7645F8-4590-4395-8EB1-1F29F8A44EBF}" srcOrd="0" destOrd="0" presId="urn:microsoft.com/office/officeart/2005/8/layout/radial5"/>
    <dgm:cxn modelId="{2B2CF528-E1B3-473F-9FAF-BE2BA0595E45}" type="presOf" srcId="{A35BB0AE-6AD1-4083-A067-C14AF902D953}" destId="{7634DED0-601A-4859-8332-DFA7B7F87F71}" srcOrd="0" destOrd="0" presId="urn:microsoft.com/office/officeart/2005/8/layout/radial5"/>
    <dgm:cxn modelId="{AF21B979-AB9F-4F53-B553-53EC16DB25E4}" type="presOf" srcId="{0D59C428-6EBA-4A8A-9E94-22D4C31A00D1}" destId="{B20FC4C6-8DE6-4AD0-9E70-7EF449D1C20A}" srcOrd="0" destOrd="0" presId="urn:microsoft.com/office/officeart/2005/8/layout/radial5"/>
    <dgm:cxn modelId="{A64DBACC-591A-4CAC-90B6-1F7C01643209}" type="presOf" srcId="{0D59C428-6EBA-4A8A-9E94-22D4C31A00D1}" destId="{07901CD1-0413-4B56-A37D-75D177F777A0}" srcOrd="1" destOrd="0" presId="urn:microsoft.com/office/officeart/2005/8/layout/radial5"/>
    <dgm:cxn modelId="{CB651B72-BD98-42DD-9271-EFD6EEE341B8}" type="presOf" srcId="{EDB9BCB4-4DFA-422E-BE81-3910DF9C3E6B}" destId="{0647CA95-72DC-472F-B7DC-2E6DA1A51B39}" srcOrd="0" destOrd="0" presId="urn:microsoft.com/office/officeart/2005/8/layout/radial5"/>
    <dgm:cxn modelId="{65C0FCCC-A6B3-414F-8707-9299F3BBF419}" type="presParOf" srcId="{9A7645F8-4590-4395-8EB1-1F29F8A44EBF}" destId="{0647CA95-72DC-472F-B7DC-2E6DA1A51B39}" srcOrd="0" destOrd="0" presId="urn:microsoft.com/office/officeart/2005/8/layout/radial5"/>
    <dgm:cxn modelId="{4C7B3835-BCBE-4E31-BD02-FAC0ADB6B7A7}" type="presParOf" srcId="{9A7645F8-4590-4395-8EB1-1F29F8A44EBF}" destId="{90BF3993-533D-4DA6-A334-7F28BA662F9C}" srcOrd="1" destOrd="0" presId="urn:microsoft.com/office/officeart/2005/8/layout/radial5"/>
    <dgm:cxn modelId="{52FB20A8-6415-4574-A03C-FD4B580DD8C7}" type="presParOf" srcId="{90BF3993-533D-4DA6-A334-7F28BA662F9C}" destId="{EE46EEF9-F65C-47A3-8F08-A669A6EA2079}" srcOrd="0" destOrd="0" presId="urn:microsoft.com/office/officeart/2005/8/layout/radial5"/>
    <dgm:cxn modelId="{83B18D7A-F326-4418-B2F1-DE62C59F108C}" type="presParOf" srcId="{9A7645F8-4590-4395-8EB1-1F29F8A44EBF}" destId="{114C6869-597D-48E6-984E-A866D7414339}" srcOrd="2" destOrd="0" presId="urn:microsoft.com/office/officeart/2005/8/layout/radial5"/>
    <dgm:cxn modelId="{5E883FCC-974B-4317-AC0B-866454A8A13B}" type="presParOf" srcId="{9A7645F8-4590-4395-8EB1-1F29F8A44EBF}" destId="{28464AED-10FD-4C9C-9D60-1ED25A4F9774}" srcOrd="3" destOrd="0" presId="urn:microsoft.com/office/officeart/2005/8/layout/radial5"/>
    <dgm:cxn modelId="{5C1D2997-867B-4958-B115-FC2804B03EFD}" type="presParOf" srcId="{28464AED-10FD-4C9C-9D60-1ED25A4F9774}" destId="{C0C9FB20-E5A9-4268-B42C-54AE0A57F7AE}" srcOrd="0" destOrd="0" presId="urn:microsoft.com/office/officeart/2005/8/layout/radial5"/>
    <dgm:cxn modelId="{CA3ED3EC-65ED-49E1-93A6-6D73FEA2F9CA}" type="presParOf" srcId="{9A7645F8-4590-4395-8EB1-1F29F8A44EBF}" destId="{39CE4C2B-7649-4322-96C6-AFDD993EDF1D}" srcOrd="4" destOrd="0" presId="urn:microsoft.com/office/officeart/2005/8/layout/radial5"/>
    <dgm:cxn modelId="{E0C2AAE6-8615-46F4-A0F6-61FAE9610D73}" type="presParOf" srcId="{9A7645F8-4590-4395-8EB1-1F29F8A44EBF}" destId="{B20FC4C6-8DE6-4AD0-9E70-7EF449D1C20A}" srcOrd="5" destOrd="0" presId="urn:microsoft.com/office/officeart/2005/8/layout/radial5"/>
    <dgm:cxn modelId="{F7CF08E1-0FE2-40AD-909E-26A81F887A4F}" type="presParOf" srcId="{B20FC4C6-8DE6-4AD0-9E70-7EF449D1C20A}" destId="{07901CD1-0413-4B56-A37D-75D177F777A0}" srcOrd="0" destOrd="0" presId="urn:microsoft.com/office/officeart/2005/8/layout/radial5"/>
    <dgm:cxn modelId="{708FC2A2-0D98-4E83-ADC0-BFE8CC96E7D1}" type="presParOf" srcId="{9A7645F8-4590-4395-8EB1-1F29F8A44EBF}" destId="{9F763B39-27B0-4C91-BBD0-A641DFA8010A}" srcOrd="6" destOrd="0" presId="urn:microsoft.com/office/officeart/2005/8/layout/radial5"/>
    <dgm:cxn modelId="{5C950404-FCC0-4EC7-B1A6-9814E48278FE}" type="presParOf" srcId="{9A7645F8-4590-4395-8EB1-1F29F8A44EBF}" destId="{7634DED0-601A-4859-8332-DFA7B7F87F71}" srcOrd="7" destOrd="0" presId="urn:microsoft.com/office/officeart/2005/8/layout/radial5"/>
    <dgm:cxn modelId="{E18CDD46-BC96-4B3B-A873-5DAF68795828}" type="presParOf" srcId="{7634DED0-601A-4859-8332-DFA7B7F87F71}" destId="{F90808A6-9C9F-4027-A321-D18F0CD9E076}" srcOrd="0" destOrd="0" presId="urn:microsoft.com/office/officeart/2005/8/layout/radial5"/>
    <dgm:cxn modelId="{AF44B2A1-C1F5-480A-8ADB-7C906A427E32}" type="presParOf" srcId="{9A7645F8-4590-4395-8EB1-1F29F8A44EBF}" destId="{4B7172F2-E313-41FD-A60A-2B817F3B437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1E13E8-310C-4A69-A883-6CCEF7A06143}" type="doc">
      <dgm:prSet loTypeId="urn:microsoft.com/office/officeart/2005/8/layout/radial1" loCatId="relationship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140DF49F-B0EF-46C6-BF64-7218B14CEADD}">
      <dgm:prSet phldrT="[Texto]" custT="1"/>
      <dgm:spPr>
        <a:gradFill flip="none" rotWithShape="0">
          <a:gsLst>
            <a:gs pos="0">
              <a:srgbClr val="CC66FF">
                <a:tint val="66000"/>
                <a:satMod val="160000"/>
              </a:srgbClr>
            </a:gs>
            <a:gs pos="50000">
              <a:srgbClr val="CC66FF">
                <a:tint val="44500"/>
                <a:satMod val="160000"/>
              </a:srgbClr>
            </a:gs>
            <a:gs pos="100000">
              <a:srgbClr val="CC66FF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76200">
          <a:solidFill>
            <a:srgbClr val="CC66FF"/>
          </a:solidFill>
        </a:ln>
      </dgm:spPr>
      <dgm:t>
        <a:bodyPr/>
        <a:lstStyle/>
        <a:p>
          <a:r>
            <a:rPr lang="es-ES" sz="3000" b="1" dirty="0" smtClean="0">
              <a:latin typeface="+mn-lt"/>
              <a:cs typeface="Latha" pitchFamily="34"/>
            </a:rPr>
            <a:t>METHODOLOGY</a:t>
          </a:r>
          <a:endParaRPr lang="es-ES" sz="3000" dirty="0">
            <a:latin typeface="+mn-lt"/>
          </a:endParaRPr>
        </a:p>
      </dgm:t>
    </dgm:pt>
    <dgm:pt modelId="{12AED386-5618-407E-9CF7-17C008DFC47A}" type="parTrans" cxnId="{BFBCD152-9691-4BB1-8C1F-5B223FE223AA}">
      <dgm:prSet/>
      <dgm:spPr/>
      <dgm:t>
        <a:bodyPr/>
        <a:lstStyle/>
        <a:p>
          <a:endParaRPr lang="es-ES"/>
        </a:p>
      </dgm:t>
    </dgm:pt>
    <dgm:pt modelId="{684AFA6D-DBFF-4A44-9F90-C814A0B64AC2}" type="sibTrans" cxnId="{BFBCD152-9691-4BB1-8C1F-5B223FE223AA}">
      <dgm:prSet/>
      <dgm:spPr/>
      <dgm:t>
        <a:bodyPr/>
        <a:lstStyle/>
        <a:p>
          <a:endParaRPr lang="es-ES"/>
        </a:p>
      </dgm:t>
    </dgm:pt>
    <dgm:pt modelId="{0185CA5C-0F64-4FE2-BD42-91644BBE85CE}">
      <dgm:prSet phldrT="[Texto]" custT="1"/>
      <dgm:spPr>
        <a:gradFill flip="none" rotWithShape="0">
          <a:gsLst>
            <a:gs pos="0">
              <a:srgbClr val="FF0066">
                <a:tint val="66000"/>
                <a:satMod val="160000"/>
              </a:srgbClr>
            </a:gs>
            <a:gs pos="50000">
              <a:srgbClr val="FF0066">
                <a:tint val="44500"/>
                <a:satMod val="160000"/>
              </a:srgbClr>
            </a:gs>
            <a:gs pos="100000">
              <a:srgbClr val="FF0066">
                <a:tint val="23500"/>
                <a:satMod val="160000"/>
              </a:srgbClr>
            </a:gs>
          </a:gsLst>
          <a:lin ang="10800000" scaled="1"/>
          <a:tileRect/>
        </a:gradFill>
        <a:ln w="76200">
          <a:solidFill>
            <a:srgbClr val="FF0066"/>
          </a:solidFill>
        </a:ln>
      </dgm:spPr>
      <dgm:t>
        <a:bodyPr/>
        <a:lstStyle/>
        <a:p>
          <a:r>
            <a:rPr lang="es-ES" sz="1800" b="1" i="0" u="none" strike="noStrike" cap="none" spc="0" baseline="0" dirty="0" smtClean="0">
              <a:uFillTx/>
              <a:latin typeface="+mn-lt"/>
              <a:ea typeface=""/>
              <a:cs typeface="Latha" pitchFamily="34"/>
            </a:rPr>
            <a:t>GLOBAL METHOD</a:t>
          </a:r>
          <a:endParaRPr lang="es-ES" sz="1800" dirty="0">
            <a:latin typeface="+mn-lt"/>
          </a:endParaRPr>
        </a:p>
      </dgm:t>
    </dgm:pt>
    <dgm:pt modelId="{4499E427-5249-4C3A-9DD1-4EE529D03D34}" type="parTrans" cxnId="{EDF99A2F-8A83-48C1-83C2-88AC03E3DE4C}">
      <dgm:prSet/>
      <dgm:spPr/>
      <dgm:t>
        <a:bodyPr/>
        <a:lstStyle/>
        <a:p>
          <a:endParaRPr lang="es-ES"/>
        </a:p>
      </dgm:t>
    </dgm:pt>
    <dgm:pt modelId="{4A52EAEB-3B20-4143-B1C3-06FB837584CD}" type="sibTrans" cxnId="{EDF99A2F-8A83-48C1-83C2-88AC03E3DE4C}">
      <dgm:prSet/>
      <dgm:spPr/>
      <dgm:t>
        <a:bodyPr/>
        <a:lstStyle/>
        <a:p>
          <a:endParaRPr lang="es-ES"/>
        </a:p>
      </dgm:t>
    </dgm:pt>
    <dgm:pt modelId="{A1D0EC4F-1493-43F7-9D88-11D0C9601857}">
      <dgm:prSet phldrT="[Texto]" custT="1"/>
      <dgm:spPr>
        <a:gradFill flip="none" rotWithShape="0">
          <a:gsLst>
            <a:gs pos="0">
              <a:schemeClr val="tx2">
                <a:lumMod val="60000"/>
                <a:lumOff val="40000"/>
                <a:tint val="66000"/>
                <a:satMod val="160000"/>
              </a:schemeClr>
            </a:gs>
            <a:gs pos="50000">
              <a:schemeClr val="tx2">
                <a:lumMod val="60000"/>
                <a:lumOff val="40000"/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  <a:tint val="23500"/>
                <a:satMod val="160000"/>
              </a:schemeClr>
            </a:gs>
          </a:gsLst>
          <a:lin ang="8100000" scaled="1"/>
          <a:tileRect/>
        </a:gradFill>
        <a:ln w="76200">
          <a:solidFill>
            <a:srgbClr val="00B0F0"/>
          </a:solidFill>
        </a:ln>
      </dgm:spPr>
      <dgm:t>
        <a:bodyPr/>
        <a:lstStyle/>
        <a:p>
          <a:r>
            <a:rPr lang="es-ES" sz="2000" b="1" i="0" u="none" strike="noStrike" cap="none" spc="0" baseline="0" dirty="0" smtClean="0">
              <a:uFillTx/>
              <a:latin typeface="+mn-lt"/>
              <a:ea typeface=""/>
              <a:cs typeface=""/>
            </a:rPr>
            <a:t>SIGNIFICANT LEARNING</a:t>
          </a:r>
          <a:endParaRPr lang="es-ES" sz="2000" dirty="0">
            <a:latin typeface="+mn-lt"/>
          </a:endParaRPr>
        </a:p>
      </dgm:t>
    </dgm:pt>
    <dgm:pt modelId="{BC5F0D44-A911-457A-891B-B476068DA839}" type="parTrans" cxnId="{8BC47893-D4D5-41AC-B0A3-5CD6B0D3953B}">
      <dgm:prSet/>
      <dgm:spPr/>
      <dgm:t>
        <a:bodyPr/>
        <a:lstStyle/>
        <a:p>
          <a:endParaRPr lang="es-ES"/>
        </a:p>
      </dgm:t>
    </dgm:pt>
    <dgm:pt modelId="{7C0394A6-1E79-496E-962A-4FD9F83E0247}" type="sibTrans" cxnId="{8BC47893-D4D5-41AC-B0A3-5CD6B0D3953B}">
      <dgm:prSet/>
      <dgm:spPr/>
      <dgm:t>
        <a:bodyPr/>
        <a:lstStyle/>
        <a:p>
          <a:endParaRPr lang="es-ES"/>
        </a:p>
      </dgm:t>
    </dgm:pt>
    <dgm:pt modelId="{BAD2100D-9C37-4BAD-A908-53F391D2BC2D}">
      <dgm:prSet phldrT="[Texto]" custT="1"/>
      <dgm:spPr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  <a:ln w="76200">
          <a:solidFill>
            <a:srgbClr val="00B050"/>
          </a:solidFill>
        </a:ln>
      </dgm:spPr>
      <dgm:t>
        <a:bodyPr/>
        <a:lstStyle/>
        <a:p>
          <a:pPr rtl="0"/>
          <a:r>
            <a:rPr lang="es-ES" sz="2000" b="1" i="0" u="none" strike="noStrike" cap="none" spc="0" baseline="0" dirty="0" smtClean="0">
              <a:uFillTx/>
              <a:latin typeface="+mn-lt"/>
              <a:ea typeface=""/>
              <a:cs typeface="Latha" pitchFamily="34"/>
            </a:rPr>
            <a:t>ENVIRONMENT</a:t>
          </a:r>
          <a:r>
            <a:rPr lang="es-ES" sz="2000" b="0" i="0" u="none" strike="noStrike" cap="none" spc="0" baseline="0" dirty="0" smtClean="0">
              <a:uFillTx/>
              <a:latin typeface="+mn-lt"/>
              <a:ea typeface=""/>
              <a:cs typeface="Latha" pitchFamily="34"/>
            </a:rPr>
            <a:t> </a:t>
          </a:r>
          <a:endParaRPr lang="es-ES" sz="1900" dirty="0">
            <a:latin typeface="+mn-lt"/>
          </a:endParaRPr>
        </a:p>
      </dgm:t>
    </dgm:pt>
    <dgm:pt modelId="{B8DA44AD-B354-4D81-BD36-387288D2D211}" type="parTrans" cxnId="{DE56516C-C456-445E-960E-9F5FCEABCEF3}">
      <dgm:prSet/>
      <dgm:spPr/>
      <dgm:t>
        <a:bodyPr/>
        <a:lstStyle/>
        <a:p>
          <a:endParaRPr lang="es-ES"/>
        </a:p>
      </dgm:t>
    </dgm:pt>
    <dgm:pt modelId="{70C4167F-CFB1-4FC6-B635-6319D4205087}" type="sibTrans" cxnId="{DE56516C-C456-445E-960E-9F5FCEABCEF3}">
      <dgm:prSet/>
      <dgm:spPr/>
      <dgm:t>
        <a:bodyPr/>
        <a:lstStyle/>
        <a:p>
          <a:endParaRPr lang="es-ES"/>
        </a:p>
      </dgm:t>
    </dgm:pt>
    <dgm:pt modelId="{DEA3CBB4-B1E4-4C81-9353-7C1C2AAFC4B3}">
      <dgm:prSet phldrT="[Texto]" custT="1"/>
      <dgm:spPr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18900000" scaled="1"/>
          <a:tileRect/>
        </a:gradFill>
        <a:ln w="76200">
          <a:solidFill>
            <a:srgbClr val="FFFF00"/>
          </a:solidFill>
        </a:ln>
      </dgm:spPr>
      <dgm:t>
        <a:bodyPr/>
        <a:lstStyle/>
        <a:p>
          <a:pPr rtl="0"/>
          <a:r>
            <a:rPr lang="es-ES" sz="2000" b="1" i="0" u="none" strike="noStrike" cap="none" spc="0" baseline="0" dirty="0" smtClean="0">
              <a:uFillTx/>
              <a:latin typeface="+mn-lt"/>
              <a:ea typeface=""/>
              <a:cs typeface="Latha" pitchFamily="34"/>
            </a:rPr>
            <a:t>GROUP ACTIVITIES </a:t>
          </a:r>
          <a:endParaRPr lang="es-ES" sz="2000" dirty="0">
            <a:latin typeface="+mn-lt"/>
          </a:endParaRPr>
        </a:p>
      </dgm:t>
    </dgm:pt>
    <dgm:pt modelId="{54025676-A0B7-4943-813F-AF39D6E856BB}" type="parTrans" cxnId="{0C66A3BC-800F-405A-A1E9-3E7E60468EFC}">
      <dgm:prSet/>
      <dgm:spPr/>
      <dgm:t>
        <a:bodyPr/>
        <a:lstStyle/>
        <a:p>
          <a:endParaRPr lang="es-ES"/>
        </a:p>
      </dgm:t>
    </dgm:pt>
    <dgm:pt modelId="{5B376E4B-611B-4D0C-BA20-B63C3D039620}" type="sibTrans" cxnId="{0C66A3BC-800F-405A-A1E9-3E7E60468EFC}">
      <dgm:prSet/>
      <dgm:spPr/>
      <dgm:t>
        <a:bodyPr/>
        <a:lstStyle/>
        <a:p>
          <a:endParaRPr lang="es-ES"/>
        </a:p>
      </dgm:t>
    </dgm:pt>
    <dgm:pt modelId="{4B62E738-E467-4A8C-83C2-0258B19A85B4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accent6">
                <a:lumMod val="75000"/>
                <a:tint val="66000"/>
                <a:satMod val="160000"/>
              </a:schemeClr>
            </a:gs>
            <a:gs pos="50000">
              <a:schemeClr val="accent6">
                <a:lumMod val="75000"/>
                <a:tint val="44500"/>
                <a:satMod val="160000"/>
              </a:schemeClr>
            </a:gs>
            <a:gs pos="100000">
              <a:schemeClr val="accent6">
                <a:lumMod val="75000"/>
                <a:tint val="23500"/>
                <a:satMod val="160000"/>
              </a:schemeClr>
            </a:gs>
          </a:gsLst>
          <a:lin ang="0" scaled="1"/>
          <a:tileRect/>
        </a:gradFill>
        <a:ln w="76200"/>
      </dgm:spPr>
      <dgm:t>
        <a:bodyPr/>
        <a:lstStyle/>
        <a:p>
          <a:pPr rtl="0"/>
          <a:r>
            <a:rPr lang="es-ES" sz="2000" b="1" i="0" u="none" strike="noStrike" cap="none" spc="0" baseline="0" dirty="0" smtClean="0">
              <a:uFillTx/>
              <a:latin typeface="+mn-lt"/>
              <a:ea typeface=""/>
              <a:cs typeface="Latha" pitchFamily="34"/>
            </a:rPr>
            <a:t>METHODOLOGIC PRINCIPLES</a:t>
          </a:r>
          <a:endParaRPr lang="es-ES" sz="2000" dirty="0">
            <a:latin typeface="+mn-lt"/>
          </a:endParaRPr>
        </a:p>
      </dgm:t>
    </dgm:pt>
    <dgm:pt modelId="{6B322EBC-A618-42E6-BCED-8342C6042702}" type="parTrans" cxnId="{F9BE38BD-41CD-47A0-BFC5-8AA8C3352ED5}">
      <dgm:prSet/>
      <dgm:spPr/>
      <dgm:t>
        <a:bodyPr/>
        <a:lstStyle/>
        <a:p>
          <a:endParaRPr lang="es-ES"/>
        </a:p>
      </dgm:t>
    </dgm:pt>
    <dgm:pt modelId="{9C4663F5-8324-4D82-A3CD-EEEE3221391A}" type="sibTrans" cxnId="{F9BE38BD-41CD-47A0-BFC5-8AA8C3352ED5}">
      <dgm:prSet/>
      <dgm:spPr/>
      <dgm:t>
        <a:bodyPr/>
        <a:lstStyle/>
        <a:p>
          <a:endParaRPr lang="es-ES"/>
        </a:p>
      </dgm:t>
    </dgm:pt>
    <dgm:pt modelId="{6BC6B49C-627D-4BCE-9BA2-A1002C080F8E}">
      <dgm:prSet phldrT="[Texto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0" scaled="1"/>
          <a:tileRect/>
        </a:gradFill>
        <a:ln w="76200">
          <a:solidFill>
            <a:srgbClr val="FF0000"/>
          </a:solidFill>
        </a:ln>
      </dgm:spPr>
      <dgm:t>
        <a:bodyPr/>
        <a:lstStyle/>
        <a:p>
          <a:pPr rtl="0"/>
          <a:r>
            <a:rPr lang="es-ES" sz="2000" b="1" i="0" u="none" strike="noStrike" cap="none" spc="0" baseline="0" dirty="0" smtClean="0">
              <a:uFillTx/>
              <a:latin typeface="+mn-lt"/>
              <a:ea typeface=""/>
              <a:cs typeface=""/>
            </a:rPr>
            <a:t>MULTIPLES INTELLIGENCES</a:t>
          </a:r>
          <a:endParaRPr lang="es-ES" sz="2000" dirty="0">
            <a:latin typeface="+mn-lt"/>
          </a:endParaRPr>
        </a:p>
      </dgm:t>
    </dgm:pt>
    <dgm:pt modelId="{5A7890F8-3FD6-4BE1-B327-268417542729}" type="parTrans" cxnId="{A9168435-FEB3-4F3F-9F3B-76F5FC18699C}">
      <dgm:prSet/>
      <dgm:spPr/>
      <dgm:t>
        <a:bodyPr/>
        <a:lstStyle/>
        <a:p>
          <a:endParaRPr lang="es-ES"/>
        </a:p>
      </dgm:t>
    </dgm:pt>
    <dgm:pt modelId="{6F3B4841-1594-423E-9E98-589C2073FC48}" type="sibTrans" cxnId="{A9168435-FEB3-4F3F-9F3B-76F5FC18699C}">
      <dgm:prSet/>
      <dgm:spPr/>
      <dgm:t>
        <a:bodyPr/>
        <a:lstStyle/>
        <a:p>
          <a:endParaRPr lang="es-ES"/>
        </a:p>
      </dgm:t>
    </dgm:pt>
    <dgm:pt modelId="{86C1AC66-A4D7-4597-8A81-92FC544C9F22}" type="pres">
      <dgm:prSet presAssocID="{AE1E13E8-310C-4A69-A883-6CCEF7A0614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E0C0F4-02DF-4134-B862-AF624DDECB4C}" type="pres">
      <dgm:prSet presAssocID="{140DF49F-B0EF-46C6-BF64-7218B14CEADD}" presName="centerShape" presStyleLbl="node0" presStyleIdx="0" presStyleCnt="1" custScaleX="349099" custScaleY="228940" custLinFactNeighborX="-931" custLinFactNeighborY="1224"/>
      <dgm:spPr/>
      <dgm:t>
        <a:bodyPr/>
        <a:lstStyle/>
        <a:p>
          <a:endParaRPr lang="es-ES"/>
        </a:p>
      </dgm:t>
    </dgm:pt>
    <dgm:pt modelId="{AE545B05-C71C-49D2-87C6-EC1C96F564E4}" type="pres">
      <dgm:prSet presAssocID="{4499E427-5249-4C3A-9DD1-4EE529D03D34}" presName="Name9" presStyleLbl="parChTrans1D2" presStyleIdx="0" presStyleCnt="6"/>
      <dgm:spPr/>
      <dgm:t>
        <a:bodyPr/>
        <a:lstStyle/>
        <a:p>
          <a:endParaRPr lang="es-ES"/>
        </a:p>
      </dgm:t>
    </dgm:pt>
    <dgm:pt modelId="{30A0E396-88D7-491F-8ABF-7393FE9C2959}" type="pres">
      <dgm:prSet presAssocID="{4499E427-5249-4C3A-9DD1-4EE529D03D34}" presName="connTx" presStyleLbl="parChTrans1D2" presStyleIdx="0" presStyleCnt="6"/>
      <dgm:spPr/>
      <dgm:t>
        <a:bodyPr/>
        <a:lstStyle/>
        <a:p>
          <a:endParaRPr lang="es-ES"/>
        </a:p>
      </dgm:t>
    </dgm:pt>
    <dgm:pt modelId="{1F1ACF4A-B255-4B37-9E6E-53AA0233F900}" type="pres">
      <dgm:prSet presAssocID="{0185CA5C-0F64-4FE2-BD42-91644BBE85CE}" presName="node" presStyleLbl="node1" presStyleIdx="0" presStyleCnt="6" custScaleX="130134" custScaleY="95284" custRadScaleRad="92077" custRadScaleInc="230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CF4935-B1C7-4644-9EC3-B055CD14AE93}" type="pres">
      <dgm:prSet presAssocID="{BC5F0D44-A911-457A-891B-B476068DA839}" presName="Name9" presStyleLbl="parChTrans1D2" presStyleIdx="1" presStyleCnt="6"/>
      <dgm:spPr/>
      <dgm:t>
        <a:bodyPr/>
        <a:lstStyle/>
        <a:p>
          <a:endParaRPr lang="es-ES"/>
        </a:p>
      </dgm:t>
    </dgm:pt>
    <dgm:pt modelId="{3382D152-45C6-42A8-8155-2FD6DB6E402C}" type="pres">
      <dgm:prSet presAssocID="{BC5F0D44-A911-457A-891B-B476068DA839}" presName="connTx" presStyleLbl="parChTrans1D2" presStyleIdx="1" presStyleCnt="6"/>
      <dgm:spPr/>
      <dgm:t>
        <a:bodyPr/>
        <a:lstStyle/>
        <a:p>
          <a:endParaRPr lang="es-ES"/>
        </a:p>
      </dgm:t>
    </dgm:pt>
    <dgm:pt modelId="{F9609324-970A-4F83-950B-DE3CD99A26BB}" type="pres">
      <dgm:prSet presAssocID="{A1D0EC4F-1493-43F7-9D88-11D0C9601857}" presName="node" presStyleLbl="node1" presStyleIdx="1" presStyleCnt="6" custScaleX="177485" custScaleY="101947" custRadScaleRad="150936" custRadScaleInc="166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DCD9CE-4C90-433D-977D-3E82292E43D0}" type="pres">
      <dgm:prSet presAssocID="{B8DA44AD-B354-4D81-BD36-387288D2D211}" presName="Name9" presStyleLbl="parChTrans1D2" presStyleIdx="2" presStyleCnt="6"/>
      <dgm:spPr/>
      <dgm:t>
        <a:bodyPr/>
        <a:lstStyle/>
        <a:p>
          <a:endParaRPr lang="es-ES"/>
        </a:p>
      </dgm:t>
    </dgm:pt>
    <dgm:pt modelId="{A0DAE923-9ABD-4FF6-9039-0C4597F11391}" type="pres">
      <dgm:prSet presAssocID="{B8DA44AD-B354-4D81-BD36-387288D2D211}" presName="connTx" presStyleLbl="parChTrans1D2" presStyleIdx="2" presStyleCnt="6"/>
      <dgm:spPr/>
      <dgm:t>
        <a:bodyPr/>
        <a:lstStyle/>
        <a:p>
          <a:endParaRPr lang="es-ES"/>
        </a:p>
      </dgm:t>
    </dgm:pt>
    <dgm:pt modelId="{6C3B50E7-E1DC-40A6-AF14-0AC9AFEBF9DF}" type="pres">
      <dgm:prSet presAssocID="{BAD2100D-9C37-4BAD-A908-53F391D2BC2D}" presName="node" presStyleLbl="node1" presStyleIdx="2" presStyleCnt="6" custScaleX="192818" custScaleY="96275" custRadScaleRad="139498" custRadScaleInc="-463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088B89-A7BE-450E-A8F6-D5E3A15DAC18}" type="pres">
      <dgm:prSet presAssocID="{54025676-A0B7-4943-813F-AF39D6E856BB}" presName="Name9" presStyleLbl="parChTrans1D2" presStyleIdx="3" presStyleCnt="6"/>
      <dgm:spPr/>
      <dgm:t>
        <a:bodyPr/>
        <a:lstStyle/>
        <a:p>
          <a:endParaRPr lang="es-ES"/>
        </a:p>
      </dgm:t>
    </dgm:pt>
    <dgm:pt modelId="{E3198F2B-844B-4E60-8767-CDB8CEC6E904}" type="pres">
      <dgm:prSet presAssocID="{54025676-A0B7-4943-813F-AF39D6E856BB}" presName="connTx" presStyleLbl="parChTrans1D2" presStyleIdx="3" presStyleCnt="6"/>
      <dgm:spPr/>
      <dgm:t>
        <a:bodyPr/>
        <a:lstStyle/>
        <a:p>
          <a:endParaRPr lang="es-ES"/>
        </a:p>
      </dgm:t>
    </dgm:pt>
    <dgm:pt modelId="{5C2F5B9E-81C2-4C87-865F-183584C41E12}" type="pres">
      <dgm:prSet presAssocID="{DEA3CBB4-B1E4-4C81-9353-7C1C2AAFC4B3}" presName="node" presStyleLbl="node1" presStyleIdx="3" presStyleCnt="6" custScaleX="141317" custScaleY="89366" custRadScaleRad="95792" custRadScaleInc="-391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7E81C7-7131-49CE-8353-50952006C64B}" type="pres">
      <dgm:prSet presAssocID="{5A7890F8-3FD6-4BE1-B327-268417542729}" presName="Name9" presStyleLbl="parChTrans1D2" presStyleIdx="4" presStyleCnt="6"/>
      <dgm:spPr/>
      <dgm:t>
        <a:bodyPr/>
        <a:lstStyle/>
        <a:p>
          <a:endParaRPr lang="es-ES"/>
        </a:p>
      </dgm:t>
    </dgm:pt>
    <dgm:pt modelId="{1AA44961-C80F-48ED-B68F-E5530D325723}" type="pres">
      <dgm:prSet presAssocID="{5A7890F8-3FD6-4BE1-B327-268417542729}" presName="connTx" presStyleLbl="parChTrans1D2" presStyleIdx="4" presStyleCnt="6"/>
      <dgm:spPr/>
      <dgm:t>
        <a:bodyPr/>
        <a:lstStyle/>
        <a:p>
          <a:endParaRPr lang="es-ES"/>
        </a:p>
      </dgm:t>
    </dgm:pt>
    <dgm:pt modelId="{3D5CB790-50A4-474D-8AE1-635F970C6533}" type="pres">
      <dgm:prSet presAssocID="{6BC6B49C-627D-4BCE-9BA2-A1002C080F8E}" presName="node" presStyleLbl="node1" presStyleIdx="4" presStyleCnt="6" custScaleX="228055" custScaleY="122691" custRadScaleRad="143363" custRadScaleInc="214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113CBE-4893-437C-9383-D47A41FD7F89}" type="pres">
      <dgm:prSet presAssocID="{6B322EBC-A618-42E6-BCED-8342C6042702}" presName="Name9" presStyleLbl="parChTrans1D2" presStyleIdx="5" presStyleCnt="6"/>
      <dgm:spPr/>
      <dgm:t>
        <a:bodyPr/>
        <a:lstStyle/>
        <a:p>
          <a:endParaRPr lang="es-ES"/>
        </a:p>
      </dgm:t>
    </dgm:pt>
    <dgm:pt modelId="{67A2177D-937E-4A94-9A15-50C480A139C1}" type="pres">
      <dgm:prSet presAssocID="{6B322EBC-A618-42E6-BCED-8342C6042702}" presName="connTx" presStyleLbl="parChTrans1D2" presStyleIdx="5" presStyleCnt="6"/>
      <dgm:spPr/>
      <dgm:t>
        <a:bodyPr/>
        <a:lstStyle/>
        <a:p>
          <a:endParaRPr lang="es-ES"/>
        </a:p>
      </dgm:t>
    </dgm:pt>
    <dgm:pt modelId="{E8AD8499-3928-4752-8FD7-3F35DBF26002}" type="pres">
      <dgm:prSet presAssocID="{4B62E738-E467-4A8C-83C2-0258B19A85B4}" presName="node" presStyleLbl="node1" presStyleIdx="5" presStyleCnt="6" custScaleX="221713" custScaleY="127017" custRadScaleRad="144593" custRadScaleInc="-219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9BE38BD-41CD-47A0-BFC5-8AA8C3352ED5}" srcId="{140DF49F-B0EF-46C6-BF64-7218B14CEADD}" destId="{4B62E738-E467-4A8C-83C2-0258B19A85B4}" srcOrd="5" destOrd="0" parTransId="{6B322EBC-A618-42E6-BCED-8342C6042702}" sibTransId="{9C4663F5-8324-4D82-A3CD-EEEE3221391A}"/>
    <dgm:cxn modelId="{DE56516C-C456-445E-960E-9F5FCEABCEF3}" srcId="{140DF49F-B0EF-46C6-BF64-7218B14CEADD}" destId="{BAD2100D-9C37-4BAD-A908-53F391D2BC2D}" srcOrd="2" destOrd="0" parTransId="{B8DA44AD-B354-4D81-BD36-387288D2D211}" sibTransId="{70C4167F-CFB1-4FC6-B635-6319D4205087}"/>
    <dgm:cxn modelId="{A9168435-FEB3-4F3F-9F3B-76F5FC18699C}" srcId="{140DF49F-B0EF-46C6-BF64-7218B14CEADD}" destId="{6BC6B49C-627D-4BCE-9BA2-A1002C080F8E}" srcOrd="4" destOrd="0" parTransId="{5A7890F8-3FD6-4BE1-B327-268417542729}" sibTransId="{6F3B4841-1594-423E-9E98-589C2073FC48}"/>
    <dgm:cxn modelId="{ED9F9712-5617-4BA3-8DAC-D53AB84EC655}" type="presOf" srcId="{54025676-A0B7-4943-813F-AF39D6E856BB}" destId="{E3198F2B-844B-4E60-8767-CDB8CEC6E904}" srcOrd="1" destOrd="0" presId="urn:microsoft.com/office/officeart/2005/8/layout/radial1"/>
    <dgm:cxn modelId="{F6D7FC05-A6FA-419F-BE24-791F2F226F8C}" type="presOf" srcId="{6BC6B49C-627D-4BCE-9BA2-A1002C080F8E}" destId="{3D5CB790-50A4-474D-8AE1-635F970C6533}" srcOrd="0" destOrd="0" presId="urn:microsoft.com/office/officeart/2005/8/layout/radial1"/>
    <dgm:cxn modelId="{0215EF1E-88F1-486D-B6D0-7C527C5CE9B9}" type="presOf" srcId="{140DF49F-B0EF-46C6-BF64-7218B14CEADD}" destId="{A5E0C0F4-02DF-4134-B862-AF624DDECB4C}" srcOrd="0" destOrd="0" presId="urn:microsoft.com/office/officeart/2005/8/layout/radial1"/>
    <dgm:cxn modelId="{0C66A3BC-800F-405A-A1E9-3E7E60468EFC}" srcId="{140DF49F-B0EF-46C6-BF64-7218B14CEADD}" destId="{DEA3CBB4-B1E4-4C81-9353-7C1C2AAFC4B3}" srcOrd="3" destOrd="0" parTransId="{54025676-A0B7-4943-813F-AF39D6E856BB}" sibTransId="{5B376E4B-611B-4D0C-BA20-B63C3D039620}"/>
    <dgm:cxn modelId="{BFBCD152-9691-4BB1-8C1F-5B223FE223AA}" srcId="{AE1E13E8-310C-4A69-A883-6CCEF7A06143}" destId="{140DF49F-B0EF-46C6-BF64-7218B14CEADD}" srcOrd="0" destOrd="0" parTransId="{12AED386-5618-407E-9CF7-17C008DFC47A}" sibTransId="{684AFA6D-DBFF-4A44-9F90-C814A0B64AC2}"/>
    <dgm:cxn modelId="{37C3DF6E-3E88-4DEB-BCCC-C74A927782B1}" type="presOf" srcId="{5A7890F8-3FD6-4BE1-B327-268417542729}" destId="{137E81C7-7131-49CE-8353-50952006C64B}" srcOrd="0" destOrd="0" presId="urn:microsoft.com/office/officeart/2005/8/layout/radial1"/>
    <dgm:cxn modelId="{A003A326-1A75-43CD-B017-40DA2A9673C9}" type="presOf" srcId="{A1D0EC4F-1493-43F7-9D88-11D0C9601857}" destId="{F9609324-970A-4F83-950B-DE3CD99A26BB}" srcOrd="0" destOrd="0" presId="urn:microsoft.com/office/officeart/2005/8/layout/radial1"/>
    <dgm:cxn modelId="{B28D1222-DD7B-401B-8865-6CE31329E060}" type="presOf" srcId="{4499E427-5249-4C3A-9DD1-4EE529D03D34}" destId="{30A0E396-88D7-491F-8ABF-7393FE9C2959}" srcOrd="1" destOrd="0" presId="urn:microsoft.com/office/officeart/2005/8/layout/radial1"/>
    <dgm:cxn modelId="{39E983C8-F748-4465-87AD-46FF901D49E6}" type="presOf" srcId="{6B322EBC-A618-42E6-BCED-8342C6042702}" destId="{5F113CBE-4893-437C-9383-D47A41FD7F89}" srcOrd="0" destOrd="0" presId="urn:microsoft.com/office/officeart/2005/8/layout/radial1"/>
    <dgm:cxn modelId="{6E0501E2-B613-4F8D-AEB6-89CEADBB8E53}" type="presOf" srcId="{BC5F0D44-A911-457A-891B-B476068DA839}" destId="{6CCF4935-B1C7-4644-9EC3-B055CD14AE93}" srcOrd="0" destOrd="0" presId="urn:microsoft.com/office/officeart/2005/8/layout/radial1"/>
    <dgm:cxn modelId="{160AD078-668B-4CF9-A8DE-7AC8664725BD}" type="presOf" srcId="{AE1E13E8-310C-4A69-A883-6CCEF7A06143}" destId="{86C1AC66-A4D7-4597-8A81-92FC544C9F22}" srcOrd="0" destOrd="0" presId="urn:microsoft.com/office/officeart/2005/8/layout/radial1"/>
    <dgm:cxn modelId="{D64F34FB-F140-4392-88DF-93F5F00942F5}" type="presOf" srcId="{5A7890F8-3FD6-4BE1-B327-268417542729}" destId="{1AA44961-C80F-48ED-B68F-E5530D325723}" srcOrd="1" destOrd="0" presId="urn:microsoft.com/office/officeart/2005/8/layout/radial1"/>
    <dgm:cxn modelId="{8BC47893-D4D5-41AC-B0A3-5CD6B0D3953B}" srcId="{140DF49F-B0EF-46C6-BF64-7218B14CEADD}" destId="{A1D0EC4F-1493-43F7-9D88-11D0C9601857}" srcOrd="1" destOrd="0" parTransId="{BC5F0D44-A911-457A-891B-B476068DA839}" sibTransId="{7C0394A6-1E79-496E-962A-4FD9F83E0247}"/>
    <dgm:cxn modelId="{D945DA40-2E57-4B9B-9423-492854F6CE95}" type="presOf" srcId="{BC5F0D44-A911-457A-891B-B476068DA839}" destId="{3382D152-45C6-42A8-8155-2FD6DB6E402C}" srcOrd="1" destOrd="0" presId="urn:microsoft.com/office/officeart/2005/8/layout/radial1"/>
    <dgm:cxn modelId="{2A1FF9F1-25CF-4FCE-835D-045B26738A28}" type="presOf" srcId="{0185CA5C-0F64-4FE2-BD42-91644BBE85CE}" destId="{1F1ACF4A-B255-4B37-9E6E-53AA0233F900}" srcOrd="0" destOrd="0" presId="urn:microsoft.com/office/officeart/2005/8/layout/radial1"/>
    <dgm:cxn modelId="{51CAB94F-E82A-41E8-ADE1-6EE4D557B73B}" type="presOf" srcId="{B8DA44AD-B354-4D81-BD36-387288D2D211}" destId="{A0DAE923-9ABD-4FF6-9039-0C4597F11391}" srcOrd="1" destOrd="0" presId="urn:microsoft.com/office/officeart/2005/8/layout/radial1"/>
    <dgm:cxn modelId="{282F7BD3-9F83-4E59-81C4-D48268739455}" type="presOf" srcId="{4499E427-5249-4C3A-9DD1-4EE529D03D34}" destId="{AE545B05-C71C-49D2-87C6-EC1C96F564E4}" srcOrd="0" destOrd="0" presId="urn:microsoft.com/office/officeart/2005/8/layout/radial1"/>
    <dgm:cxn modelId="{EDF99A2F-8A83-48C1-83C2-88AC03E3DE4C}" srcId="{140DF49F-B0EF-46C6-BF64-7218B14CEADD}" destId="{0185CA5C-0F64-4FE2-BD42-91644BBE85CE}" srcOrd="0" destOrd="0" parTransId="{4499E427-5249-4C3A-9DD1-4EE529D03D34}" sibTransId="{4A52EAEB-3B20-4143-B1C3-06FB837584CD}"/>
    <dgm:cxn modelId="{55A60036-86D1-45F3-AC9D-4524BF1005B4}" type="presOf" srcId="{54025676-A0B7-4943-813F-AF39D6E856BB}" destId="{93088B89-A7BE-450E-A8F6-D5E3A15DAC18}" srcOrd="0" destOrd="0" presId="urn:microsoft.com/office/officeart/2005/8/layout/radial1"/>
    <dgm:cxn modelId="{0A199DB8-CFFC-43DA-8D5A-57F63D23565F}" type="presOf" srcId="{DEA3CBB4-B1E4-4C81-9353-7C1C2AAFC4B3}" destId="{5C2F5B9E-81C2-4C87-865F-183584C41E12}" srcOrd="0" destOrd="0" presId="urn:microsoft.com/office/officeart/2005/8/layout/radial1"/>
    <dgm:cxn modelId="{2D96A4D7-0550-4ADD-8C5A-0661281EA7BF}" type="presOf" srcId="{4B62E738-E467-4A8C-83C2-0258B19A85B4}" destId="{E8AD8499-3928-4752-8FD7-3F35DBF26002}" srcOrd="0" destOrd="0" presId="urn:microsoft.com/office/officeart/2005/8/layout/radial1"/>
    <dgm:cxn modelId="{C408824E-5E43-42CC-92E5-B24B329F5CF2}" type="presOf" srcId="{BAD2100D-9C37-4BAD-A908-53F391D2BC2D}" destId="{6C3B50E7-E1DC-40A6-AF14-0AC9AFEBF9DF}" srcOrd="0" destOrd="0" presId="urn:microsoft.com/office/officeart/2005/8/layout/radial1"/>
    <dgm:cxn modelId="{417ECD9F-E128-48A2-A4A2-B41468AB4259}" type="presOf" srcId="{6B322EBC-A618-42E6-BCED-8342C6042702}" destId="{67A2177D-937E-4A94-9A15-50C480A139C1}" srcOrd="1" destOrd="0" presId="urn:microsoft.com/office/officeart/2005/8/layout/radial1"/>
    <dgm:cxn modelId="{D767F804-6B18-4D5E-B839-1B17A36A6149}" type="presOf" srcId="{B8DA44AD-B354-4D81-BD36-387288D2D211}" destId="{5EDCD9CE-4C90-433D-977D-3E82292E43D0}" srcOrd="0" destOrd="0" presId="urn:microsoft.com/office/officeart/2005/8/layout/radial1"/>
    <dgm:cxn modelId="{66CDA42A-7C9E-414D-A6FA-BD8F32683A14}" type="presParOf" srcId="{86C1AC66-A4D7-4597-8A81-92FC544C9F22}" destId="{A5E0C0F4-02DF-4134-B862-AF624DDECB4C}" srcOrd="0" destOrd="0" presId="urn:microsoft.com/office/officeart/2005/8/layout/radial1"/>
    <dgm:cxn modelId="{E7D002BD-881A-4D19-97E2-DBCA5ACC5C93}" type="presParOf" srcId="{86C1AC66-A4D7-4597-8A81-92FC544C9F22}" destId="{AE545B05-C71C-49D2-87C6-EC1C96F564E4}" srcOrd="1" destOrd="0" presId="urn:microsoft.com/office/officeart/2005/8/layout/radial1"/>
    <dgm:cxn modelId="{EAE7ED05-F850-441C-9F73-93556BA74B96}" type="presParOf" srcId="{AE545B05-C71C-49D2-87C6-EC1C96F564E4}" destId="{30A0E396-88D7-491F-8ABF-7393FE9C2959}" srcOrd="0" destOrd="0" presId="urn:microsoft.com/office/officeart/2005/8/layout/radial1"/>
    <dgm:cxn modelId="{9199B33F-16D3-4041-BFD0-1C44C5FBCD70}" type="presParOf" srcId="{86C1AC66-A4D7-4597-8A81-92FC544C9F22}" destId="{1F1ACF4A-B255-4B37-9E6E-53AA0233F900}" srcOrd="2" destOrd="0" presId="urn:microsoft.com/office/officeart/2005/8/layout/radial1"/>
    <dgm:cxn modelId="{738F780F-E9D4-43FA-A5B1-044D692C02BA}" type="presParOf" srcId="{86C1AC66-A4D7-4597-8A81-92FC544C9F22}" destId="{6CCF4935-B1C7-4644-9EC3-B055CD14AE93}" srcOrd="3" destOrd="0" presId="urn:microsoft.com/office/officeart/2005/8/layout/radial1"/>
    <dgm:cxn modelId="{B33D8908-865E-4EE3-A9D2-BE01BB19B0CF}" type="presParOf" srcId="{6CCF4935-B1C7-4644-9EC3-B055CD14AE93}" destId="{3382D152-45C6-42A8-8155-2FD6DB6E402C}" srcOrd="0" destOrd="0" presId="urn:microsoft.com/office/officeart/2005/8/layout/radial1"/>
    <dgm:cxn modelId="{91259BCD-B888-4DD0-AB1A-EC207DF78C5E}" type="presParOf" srcId="{86C1AC66-A4D7-4597-8A81-92FC544C9F22}" destId="{F9609324-970A-4F83-950B-DE3CD99A26BB}" srcOrd="4" destOrd="0" presId="urn:microsoft.com/office/officeart/2005/8/layout/radial1"/>
    <dgm:cxn modelId="{CE675E8A-A2AB-4D41-913C-E26AE3A7E9E1}" type="presParOf" srcId="{86C1AC66-A4D7-4597-8A81-92FC544C9F22}" destId="{5EDCD9CE-4C90-433D-977D-3E82292E43D0}" srcOrd="5" destOrd="0" presId="urn:microsoft.com/office/officeart/2005/8/layout/radial1"/>
    <dgm:cxn modelId="{AE84E5D5-277E-4051-95C8-67C0BA623F14}" type="presParOf" srcId="{5EDCD9CE-4C90-433D-977D-3E82292E43D0}" destId="{A0DAE923-9ABD-4FF6-9039-0C4597F11391}" srcOrd="0" destOrd="0" presId="urn:microsoft.com/office/officeart/2005/8/layout/radial1"/>
    <dgm:cxn modelId="{95BFD394-D4C6-48F6-A21F-1BB65EAB177A}" type="presParOf" srcId="{86C1AC66-A4D7-4597-8A81-92FC544C9F22}" destId="{6C3B50E7-E1DC-40A6-AF14-0AC9AFEBF9DF}" srcOrd="6" destOrd="0" presId="urn:microsoft.com/office/officeart/2005/8/layout/radial1"/>
    <dgm:cxn modelId="{58ADB619-869D-4074-82A5-68B528C261BD}" type="presParOf" srcId="{86C1AC66-A4D7-4597-8A81-92FC544C9F22}" destId="{93088B89-A7BE-450E-A8F6-D5E3A15DAC18}" srcOrd="7" destOrd="0" presId="urn:microsoft.com/office/officeart/2005/8/layout/radial1"/>
    <dgm:cxn modelId="{428027A3-90FA-471F-9823-79FEF72052EC}" type="presParOf" srcId="{93088B89-A7BE-450E-A8F6-D5E3A15DAC18}" destId="{E3198F2B-844B-4E60-8767-CDB8CEC6E904}" srcOrd="0" destOrd="0" presId="urn:microsoft.com/office/officeart/2005/8/layout/radial1"/>
    <dgm:cxn modelId="{25E8D7DB-865B-4D1B-802C-36A52574E371}" type="presParOf" srcId="{86C1AC66-A4D7-4597-8A81-92FC544C9F22}" destId="{5C2F5B9E-81C2-4C87-865F-183584C41E12}" srcOrd="8" destOrd="0" presId="urn:microsoft.com/office/officeart/2005/8/layout/radial1"/>
    <dgm:cxn modelId="{7F1A50FE-26F9-4AA9-A423-84BAF7F89FC7}" type="presParOf" srcId="{86C1AC66-A4D7-4597-8A81-92FC544C9F22}" destId="{137E81C7-7131-49CE-8353-50952006C64B}" srcOrd="9" destOrd="0" presId="urn:microsoft.com/office/officeart/2005/8/layout/radial1"/>
    <dgm:cxn modelId="{1C2F6225-5364-4BE7-A2AB-C349A7235C86}" type="presParOf" srcId="{137E81C7-7131-49CE-8353-50952006C64B}" destId="{1AA44961-C80F-48ED-B68F-E5530D325723}" srcOrd="0" destOrd="0" presId="urn:microsoft.com/office/officeart/2005/8/layout/radial1"/>
    <dgm:cxn modelId="{C5E80685-6DE3-4033-9F24-2AD6BF4C0381}" type="presParOf" srcId="{86C1AC66-A4D7-4597-8A81-92FC544C9F22}" destId="{3D5CB790-50A4-474D-8AE1-635F970C6533}" srcOrd="10" destOrd="0" presId="urn:microsoft.com/office/officeart/2005/8/layout/radial1"/>
    <dgm:cxn modelId="{B91E906D-F18A-4BFE-A193-D22FF9F946A6}" type="presParOf" srcId="{86C1AC66-A4D7-4597-8A81-92FC544C9F22}" destId="{5F113CBE-4893-437C-9383-D47A41FD7F89}" srcOrd="11" destOrd="0" presId="urn:microsoft.com/office/officeart/2005/8/layout/radial1"/>
    <dgm:cxn modelId="{F211BE00-4775-49FE-86DA-0469E0067151}" type="presParOf" srcId="{5F113CBE-4893-437C-9383-D47A41FD7F89}" destId="{67A2177D-937E-4A94-9A15-50C480A139C1}" srcOrd="0" destOrd="0" presId="urn:microsoft.com/office/officeart/2005/8/layout/radial1"/>
    <dgm:cxn modelId="{AA88CBD3-EB58-4654-8886-4A60E2AE7AE7}" type="presParOf" srcId="{86C1AC66-A4D7-4597-8A81-92FC544C9F22}" destId="{E8AD8499-3928-4752-8FD7-3F35DBF26002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F1DB2A-CA52-47F3-AA5B-095ED5EFCF4F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0C8B284-ADED-4102-8B4E-B881B4EE836A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2800" dirty="0" smtClean="0">
              <a:solidFill>
                <a:schemeClr val="tx1"/>
              </a:solidFill>
            </a:rPr>
            <a:t>ASSESSMENT</a:t>
          </a:r>
          <a:endParaRPr lang="es-ES" sz="2800" dirty="0">
            <a:solidFill>
              <a:schemeClr val="tx1"/>
            </a:solidFill>
          </a:endParaRPr>
        </a:p>
      </dgm:t>
    </dgm:pt>
    <dgm:pt modelId="{1183C851-8C1F-4A56-BB7E-7934AF060AF6}" type="parTrans" cxnId="{93BB9FCB-923A-4CA5-9278-6FD26B26419E}">
      <dgm:prSet/>
      <dgm:spPr/>
      <dgm:t>
        <a:bodyPr/>
        <a:lstStyle/>
        <a:p>
          <a:endParaRPr lang="es-ES"/>
        </a:p>
      </dgm:t>
    </dgm:pt>
    <dgm:pt modelId="{43349239-0FD7-4DF1-B969-F4C9C9D41C09}" type="sibTrans" cxnId="{93BB9FCB-923A-4CA5-9278-6FD26B26419E}">
      <dgm:prSet/>
      <dgm:spPr/>
      <dgm:t>
        <a:bodyPr/>
        <a:lstStyle/>
        <a:p>
          <a:endParaRPr lang="es-ES"/>
        </a:p>
      </dgm:t>
    </dgm:pt>
    <dgm:pt modelId="{041958DB-24DF-476B-BDAE-A3339FC40128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2000" dirty="0" err="1" smtClean="0">
              <a:solidFill>
                <a:schemeClr val="tx1"/>
              </a:solidFill>
            </a:rPr>
            <a:t>Self-assessmen</a:t>
          </a:r>
          <a:r>
            <a:rPr lang="es-ES" sz="2400" dirty="0" err="1" smtClean="0">
              <a:solidFill>
                <a:schemeClr val="tx1"/>
              </a:solidFill>
            </a:rPr>
            <a:t>t</a:t>
          </a:r>
          <a:endParaRPr lang="es-ES" sz="2400" dirty="0">
            <a:solidFill>
              <a:schemeClr val="tx1"/>
            </a:solidFill>
          </a:endParaRPr>
        </a:p>
      </dgm:t>
    </dgm:pt>
    <dgm:pt modelId="{6DFBA775-550A-482D-AC1D-FE183B826DAC}" type="parTrans" cxnId="{97A05332-68F8-4DBA-ADC2-DAFB15F6BC9B}">
      <dgm:prSet/>
      <dgm:spPr/>
      <dgm:t>
        <a:bodyPr/>
        <a:lstStyle/>
        <a:p>
          <a:endParaRPr lang="es-ES"/>
        </a:p>
      </dgm:t>
    </dgm:pt>
    <dgm:pt modelId="{02AC0154-E9D3-4680-BA26-5AB385B18249}" type="sibTrans" cxnId="{97A05332-68F8-4DBA-ADC2-DAFB15F6BC9B}">
      <dgm:prSet/>
      <dgm:spPr/>
      <dgm:t>
        <a:bodyPr/>
        <a:lstStyle/>
        <a:p>
          <a:endParaRPr lang="es-ES"/>
        </a:p>
      </dgm:t>
    </dgm:pt>
    <dgm:pt modelId="{782B5147-6299-4FE3-A723-28F75662F410}">
      <dgm:prSet phldrT="[Texto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2000" dirty="0" err="1" smtClean="0">
              <a:solidFill>
                <a:schemeClr val="tx1"/>
              </a:solidFill>
            </a:rPr>
            <a:t>Teacher</a:t>
          </a:r>
          <a:r>
            <a:rPr lang="es-ES" sz="2000" dirty="0" smtClean="0">
              <a:solidFill>
                <a:schemeClr val="tx1"/>
              </a:solidFill>
            </a:rPr>
            <a:t> </a:t>
          </a:r>
          <a:r>
            <a:rPr lang="es-ES" sz="2000" dirty="0" err="1" smtClean="0">
              <a:solidFill>
                <a:schemeClr val="tx1"/>
              </a:solidFill>
            </a:rPr>
            <a:t>Assessment</a:t>
          </a:r>
          <a:endParaRPr lang="es-ES" sz="2000" dirty="0">
            <a:solidFill>
              <a:schemeClr val="tx1"/>
            </a:solidFill>
          </a:endParaRPr>
        </a:p>
      </dgm:t>
    </dgm:pt>
    <dgm:pt modelId="{6F8CFCA0-2C1E-40F6-9621-DD4740105D9C}" type="parTrans" cxnId="{B8F19A29-5E6D-4405-8CB8-1CCAE7B339B0}">
      <dgm:prSet/>
      <dgm:spPr/>
      <dgm:t>
        <a:bodyPr/>
        <a:lstStyle/>
        <a:p>
          <a:endParaRPr lang="es-ES"/>
        </a:p>
      </dgm:t>
    </dgm:pt>
    <dgm:pt modelId="{BD6A59AE-D91A-4C2A-91CC-4BDAAE5F965F}" type="sibTrans" cxnId="{B8F19A29-5E6D-4405-8CB8-1CCAE7B339B0}">
      <dgm:prSet/>
      <dgm:spPr/>
      <dgm:t>
        <a:bodyPr/>
        <a:lstStyle/>
        <a:p>
          <a:endParaRPr lang="es-ES"/>
        </a:p>
      </dgm:t>
    </dgm:pt>
    <dgm:pt modelId="{3C91CE24-2048-45FA-996F-1C412135EC42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2000" dirty="0" err="1" smtClean="0">
              <a:solidFill>
                <a:schemeClr val="tx1"/>
              </a:solidFill>
            </a:rPr>
            <a:t>Assessment</a:t>
          </a:r>
          <a:r>
            <a:rPr lang="es-ES" sz="2000" dirty="0" smtClean="0">
              <a:solidFill>
                <a:schemeClr val="tx1"/>
              </a:solidFill>
            </a:rPr>
            <a:t> </a:t>
          </a:r>
          <a:r>
            <a:rPr lang="es-ES" sz="2000" dirty="0" err="1" smtClean="0">
              <a:solidFill>
                <a:schemeClr val="tx1"/>
              </a:solidFill>
            </a:rPr>
            <a:t>for</a:t>
          </a:r>
          <a:r>
            <a:rPr lang="es-ES" sz="2000" dirty="0" smtClean="0">
              <a:solidFill>
                <a:schemeClr val="tx1"/>
              </a:solidFill>
            </a:rPr>
            <a:t> </a:t>
          </a:r>
          <a:r>
            <a:rPr lang="es-ES" sz="2000" dirty="0" err="1" smtClean="0">
              <a:solidFill>
                <a:schemeClr val="tx1"/>
              </a:solidFill>
            </a:rPr>
            <a:t>Learning</a:t>
          </a:r>
          <a:endParaRPr lang="es-ES" sz="2000" dirty="0">
            <a:solidFill>
              <a:schemeClr val="tx1"/>
            </a:solidFill>
          </a:endParaRPr>
        </a:p>
      </dgm:t>
    </dgm:pt>
    <dgm:pt modelId="{67A5B091-82D1-4CBF-8D6B-4C977413A262}" type="parTrans" cxnId="{E7AF0957-DA51-4822-A776-0F11490A7217}">
      <dgm:prSet/>
      <dgm:spPr/>
      <dgm:t>
        <a:bodyPr/>
        <a:lstStyle/>
        <a:p>
          <a:endParaRPr lang="es-ES"/>
        </a:p>
      </dgm:t>
    </dgm:pt>
    <dgm:pt modelId="{C6CAE23B-93DD-44DB-B0B4-50821BAF9C59}" type="sibTrans" cxnId="{E7AF0957-DA51-4822-A776-0F11490A7217}">
      <dgm:prSet/>
      <dgm:spPr/>
      <dgm:t>
        <a:bodyPr/>
        <a:lstStyle/>
        <a:p>
          <a:endParaRPr lang="es-ES"/>
        </a:p>
      </dgm:t>
    </dgm:pt>
    <dgm:pt modelId="{BC2B3E6F-B527-46C5-BBDC-7334D69047FC}" type="pres">
      <dgm:prSet presAssocID="{04F1DB2A-CA52-47F3-AA5B-095ED5EFCF4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B75EBBE-25F7-4683-821F-B527D66A94F2}" type="pres">
      <dgm:prSet presAssocID="{04F1DB2A-CA52-47F3-AA5B-095ED5EFCF4F}" presName="hierFlow" presStyleCnt="0"/>
      <dgm:spPr/>
    </dgm:pt>
    <dgm:pt modelId="{061F516F-6233-4082-9B3E-78B848605705}" type="pres">
      <dgm:prSet presAssocID="{04F1DB2A-CA52-47F3-AA5B-095ED5EFCF4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6FA743C-0095-419B-B69B-1E057432FC4A}" type="pres">
      <dgm:prSet presAssocID="{90C8B284-ADED-4102-8B4E-B881B4EE836A}" presName="Name17" presStyleCnt="0"/>
      <dgm:spPr/>
    </dgm:pt>
    <dgm:pt modelId="{61C66DD9-B41F-4608-A572-09ABD4D1A703}" type="pres">
      <dgm:prSet presAssocID="{90C8B284-ADED-4102-8B4E-B881B4EE836A}" presName="level1Shape" presStyleLbl="node0" presStyleIdx="0" presStyleCnt="1" custScaleX="173708" custScaleY="172823" custLinFactNeighborX="-4998" custLinFactNeighborY="79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70180CF-2524-488B-ACFF-B486F1A6E17C}" type="pres">
      <dgm:prSet presAssocID="{90C8B284-ADED-4102-8B4E-B881B4EE836A}" presName="hierChild2" presStyleCnt="0"/>
      <dgm:spPr/>
    </dgm:pt>
    <dgm:pt modelId="{83484D86-3A88-45F2-9FF8-EFE6A5995A48}" type="pres">
      <dgm:prSet presAssocID="{6DFBA775-550A-482D-AC1D-FE183B826DAC}" presName="Name25" presStyleLbl="parChTrans1D2" presStyleIdx="0" presStyleCnt="3"/>
      <dgm:spPr/>
      <dgm:t>
        <a:bodyPr/>
        <a:lstStyle/>
        <a:p>
          <a:endParaRPr lang="es-ES"/>
        </a:p>
      </dgm:t>
    </dgm:pt>
    <dgm:pt modelId="{2E86C73C-FC02-45F3-BB3B-FC99C363B632}" type="pres">
      <dgm:prSet presAssocID="{6DFBA775-550A-482D-AC1D-FE183B826DAC}" presName="connTx" presStyleLbl="parChTrans1D2" presStyleIdx="0" presStyleCnt="3"/>
      <dgm:spPr/>
      <dgm:t>
        <a:bodyPr/>
        <a:lstStyle/>
        <a:p>
          <a:endParaRPr lang="es-ES"/>
        </a:p>
      </dgm:t>
    </dgm:pt>
    <dgm:pt modelId="{C3094708-3FF9-46CC-91CE-CAE3A0984380}" type="pres">
      <dgm:prSet presAssocID="{041958DB-24DF-476B-BDAE-A3339FC40128}" presName="Name30" presStyleCnt="0"/>
      <dgm:spPr/>
    </dgm:pt>
    <dgm:pt modelId="{C29A8DCE-3551-4AD3-B0B2-06079282D52E}" type="pres">
      <dgm:prSet presAssocID="{041958DB-24DF-476B-BDAE-A3339FC40128}" presName="level2Shape" presStyleLbl="node2" presStyleIdx="0" presStyleCnt="3" custLinFactNeighborY="-33225"/>
      <dgm:spPr/>
      <dgm:t>
        <a:bodyPr/>
        <a:lstStyle/>
        <a:p>
          <a:endParaRPr lang="es-ES"/>
        </a:p>
      </dgm:t>
    </dgm:pt>
    <dgm:pt modelId="{AF682FF8-46F0-4F51-8D29-34D93F2A5040}" type="pres">
      <dgm:prSet presAssocID="{041958DB-24DF-476B-BDAE-A3339FC40128}" presName="hierChild3" presStyleCnt="0"/>
      <dgm:spPr/>
    </dgm:pt>
    <dgm:pt modelId="{D7210F58-6CE7-45C1-9EFB-419D1206208F}" type="pres">
      <dgm:prSet presAssocID="{6F8CFCA0-2C1E-40F6-9621-DD4740105D9C}" presName="Name25" presStyleLbl="parChTrans1D2" presStyleIdx="1" presStyleCnt="3"/>
      <dgm:spPr/>
      <dgm:t>
        <a:bodyPr/>
        <a:lstStyle/>
        <a:p>
          <a:endParaRPr lang="es-ES"/>
        </a:p>
      </dgm:t>
    </dgm:pt>
    <dgm:pt modelId="{ECBFAA00-0E79-46F8-9AD4-D2F36D194EE6}" type="pres">
      <dgm:prSet presAssocID="{6F8CFCA0-2C1E-40F6-9621-DD4740105D9C}" presName="connTx" presStyleLbl="parChTrans1D2" presStyleIdx="1" presStyleCnt="3"/>
      <dgm:spPr/>
      <dgm:t>
        <a:bodyPr/>
        <a:lstStyle/>
        <a:p>
          <a:endParaRPr lang="es-ES"/>
        </a:p>
      </dgm:t>
    </dgm:pt>
    <dgm:pt modelId="{61F8ADA2-7527-4BF5-88F8-21A12F6B71CB}" type="pres">
      <dgm:prSet presAssocID="{782B5147-6299-4FE3-A723-28F75662F410}" presName="Name30" presStyleCnt="0"/>
      <dgm:spPr/>
    </dgm:pt>
    <dgm:pt modelId="{26F59864-359B-4D6D-9CE3-4C57895CA23B}" type="pres">
      <dgm:prSet presAssocID="{782B5147-6299-4FE3-A723-28F75662F410}" presName="level2Shape" presStyleLbl="node2" presStyleIdx="1" presStyleCnt="3"/>
      <dgm:spPr/>
      <dgm:t>
        <a:bodyPr/>
        <a:lstStyle/>
        <a:p>
          <a:endParaRPr lang="es-ES"/>
        </a:p>
      </dgm:t>
    </dgm:pt>
    <dgm:pt modelId="{F47F38F4-8711-4CA9-8C8D-2505B03D289D}" type="pres">
      <dgm:prSet presAssocID="{782B5147-6299-4FE3-A723-28F75662F410}" presName="hierChild3" presStyleCnt="0"/>
      <dgm:spPr/>
    </dgm:pt>
    <dgm:pt modelId="{674B29A1-FAE7-4181-8E0F-C9CBB22BE1AA}" type="pres">
      <dgm:prSet presAssocID="{67A5B091-82D1-4CBF-8D6B-4C977413A262}" presName="Name25" presStyleLbl="parChTrans1D2" presStyleIdx="2" presStyleCnt="3"/>
      <dgm:spPr/>
      <dgm:t>
        <a:bodyPr/>
        <a:lstStyle/>
        <a:p>
          <a:endParaRPr lang="es-ES"/>
        </a:p>
      </dgm:t>
    </dgm:pt>
    <dgm:pt modelId="{79950751-0A27-443F-B29F-4E173B50CD71}" type="pres">
      <dgm:prSet presAssocID="{67A5B091-82D1-4CBF-8D6B-4C977413A262}" presName="connTx" presStyleLbl="parChTrans1D2" presStyleIdx="2" presStyleCnt="3"/>
      <dgm:spPr/>
      <dgm:t>
        <a:bodyPr/>
        <a:lstStyle/>
        <a:p>
          <a:endParaRPr lang="es-ES"/>
        </a:p>
      </dgm:t>
    </dgm:pt>
    <dgm:pt modelId="{FF772553-0A01-40CE-B723-9C2E23E02735}" type="pres">
      <dgm:prSet presAssocID="{3C91CE24-2048-45FA-996F-1C412135EC42}" presName="Name30" presStyleCnt="0"/>
      <dgm:spPr/>
    </dgm:pt>
    <dgm:pt modelId="{DF4D9F3C-2DDE-4E5B-810D-9E89539773E3}" type="pres">
      <dgm:prSet presAssocID="{3C91CE24-2048-45FA-996F-1C412135EC42}" presName="level2Shape" presStyleLbl="node2" presStyleIdx="2" presStyleCnt="3" custLinFactNeighborY="33225"/>
      <dgm:spPr/>
      <dgm:t>
        <a:bodyPr/>
        <a:lstStyle/>
        <a:p>
          <a:endParaRPr lang="es-ES"/>
        </a:p>
      </dgm:t>
    </dgm:pt>
    <dgm:pt modelId="{692CCBF1-1E63-47F6-91A9-DA4941169F8C}" type="pres">
      <dgm:prSet presAssocID="{3C91CE24-2048-45FA-996F-1C412135EC42}" presName="hierChild3" presStyleCnt="0"/>
      <dgm:spPr/>
    </dgm:pt>
    <dgm:pt modelId="{CE25F3A0-26B4-4433-9953-716D0EE4247B}" type="pres">
      <dgm:prSet presAssocID="{04F1DB2A-CA52-47F3-AA5B-095ED5EFCF4F}" presName="bgShapesFlow" presStyleCnt="0"/>
      <dgm:spPr/>
    </dgm:pt>
  </dgm:ptLst>
  <dgm:cxnLst>
    <dgm:cxn modelId="{69934F5D-6748-4F01-8173-04BA5A316837}" type="presOf" srcId="{6F8CFCA0-2C1E-40F6-9621-DD4740105D9C}" destId="{D7210F58-6CE7-45C1-9EFB-419D1206208F}" srcOrd="0" destOrd="0" presId="urn:microsoft.com/office/officeart/2005/8/layout/hierarchy5"/>
    <dgm:cxn modelId="{5EB67D52-1F61-4BB2-8C8B-7B61CA2A1CBE}" type="presOf" srcId="{782B5147-6299-4FE3-A723-28F75662F410}" destId="{26F59864-359B-4D6D-9CE3-4C57895CA23B}" srcOrd="0" destOrd="0" presId="urn:microsoft.com/office/officeart/2005/8/layout/hierarchy5"/>
    <dgm:cxn modelId="{B8F19A29-5E6D-4405-8CB8-1CCAE7B339B0}" srcId="{90C8B284-ADED-4102-8B4E-B881B4EE836A}" destId="{782B5147-6299-4FE3-A723-28F75662F410}" srcOrd="1" destOrd="0" parTransId="{6F8CFCA0-2C1E-40F6-9621-DD4740105D9C}" sibTransId="{BD6A59AE-D91A-4C2A-91CC-4BDAAE5F965F}"/>
    <dgm:cxn modelId="{BFA89ADA-D25D-42DA-9D73-4B756C447747}" type="presOf" srcId="{6DFBA775-550A-482D-AC1D-FE183B826DAC}" destId="{2E86C73C-FC02-45F3-BB3B-FC99C363B632}" srcOrd="1" destOrd="0" presId="urn:microsoft.com/office/officeart/2005/8/layout/hierarchy5"/>
    <dgm:cxn modelId="{93BB9FCB-923A-4CA5-9278-6FD26B26419E}" srcId="{04F1DB2A-CA52-47F3-AA5B-095ED5EFCF4F}" destId="{90C8B284-ADED-4102-8B4E-B881B4EE836A}" srcOrd="0" destOrd="0" parTransId="{1183C851-8C1F-4A56-BB7E-7934AF060AF6}" sibTransId="{43349239-0FD7-4DF1-B969-F4C9C9D41C09}"/>
    <dgm:cxn modelId="{92DE0CF0-6165-4DDA-86C9-9BE5BFBED6BA}" type="presOf" srcId="{67A5B091-82D1-4CBF-8D6B-4C977413A262}" destId="{79950751-0A27-443F-B29F-4E173B50CD71}" srcOrd="1" destOrd="0" presId="urn:microsoft.com/office/officeart/2005/8/layout/hierarchy5"/>
    <dgm:cxn modelId="{E7AF0957-DA51-4822-A776-0F11490A7217}" srcId="{90C8B284-ADED-4102-8B4E-B881B4EE836A}" destId="{3C91CE24-2048-45FA-996F-1C412135EC42}" srcOrd="2" destOrd="0" parTransId="{67A5B091-82D1-4CBF-8D6B-4C977413A262}" sibTransId="{C6CAE23B-93DD-44DB-B0B4-50821BAF9C59}"/>
    <dgm:cxn modelId="{111CE1E7-F7A6-4DA7-B1A1-267E00D9509B}" type="presOf" srcId="{3C91CE24-2048-45FA-996F-1C412135EC42}" destId="{DF4D9F3C-2DDE-4E5B-810D-9E89539773E3}" srcOrd="0" destOrd="0" presId="urn:microsoft.com/office/officeart/2005/8/layout/hierarchy5"/>
    <dgm:cxn modelId="{E3149D9B-1FB6-456F-8632-AD84BD3AED3F}" type="presOf" srcId="{041958DB-24DF-476B-BDAE-A3339FC40128}" destId="{C29A8DCE-3551-4AD3-B0B2-06079282D52E}" srcOrd="0" destOrd="0" presId="urn:microsoft.com/office/officeart/2005/8/layout/hierarchy5"/>
    <dgm:cxn modelId="{3F4E83E9-B366-4C88-9915-8C4F610A8C59}" type="presOf" srcId="{04F1DB2A-CA52-47F3-AA5B-095ED5EFCF4F}" destId="{BC2B3E6F-B527-46C5-BBDC-7334D69047FC}" srcOrd="0" destOrd="0" presId="urn:microsoft.com/office/officeart/2005/8/layout/hierarchy5"/>
    <dgm:cxn modelId="{97A05332-68F8-4DBA-ADC2-DAFB15F6BC9B}" srcId="{90C8B284-ADED-4102-8B4E-B881B4EE836A}" destId="{041958DB-24DF-476B-BDAE-A3339FC40128}" srcOrd="0" destOrd="0" parTransId="{6DFBA775-550A-482D-AC1D-FE183B826DAC}" sibTransId="{02AC0154-E9D3-4680-BA26-5AB385B18249}"/>
    <dgm:cxn modelId="{A01B2092-2147-4F87-9110-3F5B6F4DFBE8}" type="presOf" srcId="{6DFBA775-550A-482D-AC1D-FE183B826DAC}" destId="{83484D86-3A88-45F2-9FF8-EFE6A5995A48}" srcOrd="0" destOrd="0" presId="urn:microsoft.com/office/officeart/2005/8/layout/hierarchy5"/>
    <dgm:cxn modelId="{C7883683-EAE5-463D-B18E-F4CF30581FD1}" type="presOf" srcId="{67A5B091-82D1-4CBF-8D6B-4C977413A262}" destId="{674B29A1-FAE7-4181-8E0F-C9CBB22BE1AA}" srcOrd="0" destOrd="0" presId="urn:microsoft.com/office/officeart/2005/8/layout/hierarchy5"/>
    <dgm:cxn modelId="{B64E0251-32CE-4F65-BF25-08496BDDD2C7}" type="presOf" srcId="{90C8B284-ADED-4102-8B4E-B881B4EE836A}" destId="{61C66DD9-B41F-4608-A572-09ABD4D1A703}" srcOrd="0" destOrd="0" presId="urn:microsoft.com/office/officeart/2005/8/layout/hierarchy5"/>
    <dgm:cxn modelId="{B196CF64-6C51-4983-BC17-3AC9BEADE0D9}" type="presOf" srcId="{6F8CFCA0-2C1E-40F6-9621-DD4740105D9C}" destId="{ECBFAA00-0E79-46F8-9AD4-D2F36D194EE6}" srcOrd="1" destOrd="0" presId="urn:microsoft.com/office/officeart/2005/8/layout/hierarchy5"/>
    <dgm:cxn modelId="{96ED4B0E-6E66-4BFE-9C31-B67DD70C180C}" type="presParOf" srcId="{BC2B3E6F-B527-46C5-BBDC-7334D69047FC}" destId="{7B75EBBE-25F7-4683-821F-B527D66A94F2}" srcOrd="0" destOrd="0" presId="urn:microsoft.com/office/officeart/2005/8/layout/hierarchy5"/>
    <dgm:cxn modelId="{864973EF-3B20-4FF8-B83D-C141EED96F60}" type="presParOf" srcId="{7B75EBBE-25F7-4683-821F-B527D66A94F2}" destId="{061F516F-6233-4082-9B3E-78B848605705}" srcOrd="0" destOrd="0" presId="urn:microsoft.com/office/officeart/2005/8/layout/hierarchy5"/>
    <dgm:cxn modelId="{750ECD2F-6114-4BE4-84A8-33973CF35317}" type="presParOf" srcId="{061F516F-6233-4082-9B3E-78B848605705}" destId="{96FA743C-0095-419B-B69B-1E057432FC4A}" srcOrd="0" destOrd="0" presId="urn:microsoft.com/office/officeart/2005/8/layout/hierarchy5"/>
    <dgm:cxn modelId="{FF0062D2-B419-4C13-8A65-5962BC757960}" type="presParOf" srcId="{96FA743C-0095-419B-B69B-1E057432FC4A}" destId="{61C66DD9-B41F-4608-A572-09ABD4D1A703}" srcOrd="0" destOrd="0" presId="urn:microsoft.com/office/officeart/2005/8/layout/hierarchy5"/>
    <dgm:cxn modelId="{9C2F719B-CC48-4E3F-88F5-F3368CD4955A}" type="presParOf" srcId="{96FA743C-0095-419B-B69B-1E057432FC4A}" destId="{C70180CF-2524-488B-ACFF-B486F1A6E17C}" srcOrd="1" destOrd="0" presId="urn:microsoft.com/office/officeart/2005/8/layout/hierarchy5"/>
    <dgm:cxn modelId="{F4B443E8-4100-468A-8FD0-2B74A8849168}" type="presParOf" srcId="{C70180CF-2524-488B-ACFF-B486F1A6E17C}" destId="{83484D86-3A88-45F2-9FF8-EFE6A5995A48}" srcOrd="0" destOrd="0" presId="urn:microsoft.com/office/officeart/2005/8/layout/hierarchy5"/>
    <dgm:cxn modelId="{C30FE3DA-CB28-4E28-8F80-7732D2AC590F}" type="presParOf" srcId="{83484D86-3A88-45F2-9FF8-EFE6A5995A48}" destId="{2E86C73C-FC02-45F3-BB3B-FC99C363B632}" srcOrd="0" destOrd="0" presId="urn:microsoft.com/office/officeart/2005/8/layout/hierarchy5"/>
    <dgm:cxn modelId="{5D1225AF-B3D7-41C9-8597-54F9409A5684}" type="presParOf" srcId="{C70180CF-2524-488B-ACFF-B486F1A6E17C}" destId="{C3094708-3FF9-46CC-91CE-CAE3A0984380}" srcOrd="1" destOrd="0" presId="urn:microsoft.com/office/officeart/2005/8/layout/hierarchy5"/>
    <dgm:cxn modelId="{3FBD35F5-01B1-4D4A-845B-DA052064236D}" type="presParOf" srcId="{C3094708-3FF9-46CC-91CE-CAE3A0984380}" destId="{C29A8DCE-3551-4AD3-B0B2-06079282D52E}" srcOrd="0" destOrd="0" presId="urn:microsoft.com/office/officeart/2005/8/layout/hierarchy5"/>
    <dgm:cxn modelId="{BE74E4AB-877B-499B-BC1E-5F7B1243F28D}" type="presParOf" srcId="{C3094708-3FF9-46CC-91CE-CAE3A0984380}" destId="{AF682FF8-46F0-4F51-8D29-34D93F2A5040}" srcOrd="1" destOrd="0" presId="urn:microsoft.com/office/officeart/2005/8/layout/hierarchy5"/>
    <dgm:cxn modelId="{4FC250EA-7709-46B3-9A81-92C1E23C4E13}" type="presParOf" srcId="{C70180CF-2524-488B-ACFF-B486F1A6E17C}" destId="{D7210F58-6CE7-45C1-9EFB-419D1206208F}" srcOrd="2" destOrd="0" presId="urn:microsoft.com/office/officeart/2005/8/layout/hierarchy5"/>
    <dgm:cxn modelId="{6960DD77-8C6F-4D2E-8AFA-1DE587721451}" type="presParOf" srcId="{D7210F58-6CE7-45C1-9EFB-419D1206208F}" destId="{ECBFAA00-0E79-46F8-9AD4-D2F36D194EE6}" srcOrd="0" destOrd="0" presId="urn:microsoft.com/office/officeart/2005/8/layout/hierarchy5"/>
    <dgm:cxn modelId="{97690625-1C2B-4585-B4D9-B0C55DF2EC1B}" type="presParOf" srcId="{C70180CF-2524-488B-ACFF-B486F1A6E17C}" destId="{61F8ADA2-7527-4BF5-88F8-21A12F6B71CB}" srcOrd="3" destOrd="0" presId="urn:microsoft.com/office/officeart/2005/8/layout/hierarchy5"/>
    <dgm:cxn modelId="{0F720B45-C65E-4526-BFD8-6145B412B81E}" type="presParOf" srcId="{61F8ADA2-7527-4BF5-88F8-21A12F6B71CB}" destId="{26F59864-359B-4D6D-9CE3-4C57895CA23B}" srcOrd="0" destOrd="0" presId="urn:microsoft.com/office/officeart/2005/8/layout/hierarchy5"/>
    <dgm:cxn modelId="{8D259D1B-2C17-4F99-9BFB-3F2D8BA9C8E0}" type="presParOf" srcId="{61F8ADA2-7527-4BF5-88F8-21A12F6B71CB}" destId="{F47F38F4-8711-4CA9-8C8D-2505B03D289D}" srcOrd="1" destOrd="0" presId="urn:microsoft.com/office/officeart/2005/8/layout/hierarchy5"/>
    <dgm:cxn modelId="{096CE5E7-3E04-492F-8CFA-A57DEAA186FC}" type="presParOf" srcId="{C70180CF-2524-488B-ACFF-B486F1A6E17C}" destId="{674B29A1-FAE7-4181-8E0F-C9CBB22BE1AA}" srcOrd="4" destOrd="0" presId="urn:microsoft.com/office/officeart/2005/8/layout/hierarchy5"/>
    <dgm:cxn modelId="{D8080210-C770-493B-9C10-30EB34D169F9}" type="presParOf" srcId="{674B29A1-FAE7-4181-8E0F-C9CBB22BE1AA}" destId="{79950751-0A27-443F-B29F-4E173B50CD71}" srcOrd="0" destOrd="0" presId="urn:microsoft.com/office/officeart/2005/8/layout/hierarchy5"/>
    <dgm:cxn modelId="{630EBB49-E878-45AA-88BD-C0337D26719B}" type="presParOf" srcId="{C70180CF-2524-488B-ACFF-B486F1A6E17C}" destId="{FF772553-0A01-40CE-B723-9C2E23E02735}" srcOrd="5" destOrd="0" presId="urn:microsoft.com/office/officeart/2005/8/layout/hierarchy5"/>
    <dgm:cxn modelId="{283FE786-63BE-4D9B-89FC-A043FE397EE3}" type="presParOf" srcId="{FF772553-0A01-40CE-B723-9C2E23E02735}" destId="{DF4D9F3C-2DDE-4E5B-810D-9E89539773E3}" srcOrd="0" destOrd="0" presId="urn:microsoft.com/office/officeart/2005/8/layout/hierarchy5"/>
    <dgm:cxn modelId="{5AE00F8D-1EFE-4593-8F79-A786F05FF926}" type="presParOf" srcId="{FF772553-0A01-40CE-B723-9C2E23E02735}" destId="{692CCBF1-1E63-47F6-91A9-DA4941169F8C}" srcOrd="1" destOrd="0" presId="urn:microsoft.com/office/officeart/2005/8/layout/hierarchy5"/>
    <dgm:cxn modelId="{29B9BA50-35B9-40C8-A052-FD61F6578071}" type="presParOf" srcId="{BC2B3E6F-B527-46C5-BBDC-7334D69047FC}" destId="{CE25F3A0-26B4-4433-9953-716D0EE4247B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47CA95-72DC-472F-B7DC-2E6DA1A51B39}">
      <dsp:nvSpPr>
        <dsp:cNvPr id="0" name=""/>
        <dsp:cNvSpPr/>
      </dsp:nvSpPr>
      <dsp:spPr>
        <a:xfrm>
          <a:off x="2422822" y="1716614"/>
          <a:ext cx="2357248" cy="1740822"/>
        </a:xfrm>
        <a:prstGeom prst="ellipse">
          <a:avLst/>
        </a:prstGeom>
        <a:gradFill rotWithShape="0">
          <a:gsLst>
            <a:gs pos="0">
              <a:schemeClr val="accent1">
                <a:lumMod val="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</a:rPr>
            <a:t>SETTING</a:t>
          </a:r>
          <a:endParaRPr lang="es-ES" sz="2800" b="1" kern="1200" dirty="0">
            <a:solidFill>
              <a:schemeClr val="tx1"/>
            </a:solidFill>
          </a:endParaRPr>
        </a:p>
      </dsp:txBody>
      <dsp:txXfrm>
        <a:off x="2422822" y="1716614"/>
        <a:ext cx="2357248" cy="1740822"/>
      </dsp:txXfrm>
    </dsp:sp>
    <dsp:sp modelId="{90BF3993-533D-4DA6-A334-7F28BA662F9C}">
      <dsp:nvSpPr>
        <dsp:cNvPr id="0" name=""/>
        <dsp:cNvSpPr/>
      </dsp:nvSpPr>
      <dsp:spPr>
        <a:xfrm rot="14555754">
          <a:off x="2969422" y="1354685"/>
          <a:ext cx="228618" cy="4674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14555754">
        <a:off x="2969422" y="1354685"/>
        <a:ext cx="228618" cy="467478"/>
      </dsp:txXfrm>
    </dsp:sp>
    <dsp:sp modelId="{114C6869-597D-48E6-984E-A866D7414339}">
      <dsp:nvSpPr>
        <dsp:cNvPr id="0" name=""/>
        <dsp:cNvSpPr/>
      </dsp:nvSpPr>
      <dsp:spPr>
        <a:xfrm>
          <a:off x="1296135" y="144009"/>
          <a:ext cx="2733142" cy="126464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err="1" smtClean="0">
              <a:solidFill>
                <a:schemeClr val="tx1"/>
              </a:solidFill>
            </a:rPr>
            <a:t>Classroom</a:t>
          </a:r>
          <a:r>
            <a:rPr lang="es-ES" sz="1900" kern="1200" dirty="0" smtClean="0">
              <a:solidFill>
                <a:schemeClr val="tx1"/>
              </a:solidFill>
            </a:rPr>
            <a:t> </a:t>
          </a:r>
          <a:r>
            <a:rPr lang="es-ES" sz="1900" kern="1200" dirty="0" err="1" smtClean="0">
              <a:solidFill>
                <a:schemeClr val="tx1"/>
              </a:solidFill>
            </a:rPr>
            <a:t>localization</a:t>
          </a:r>
          <a:r>
            <a:rPr lang="es-ES" sz="1900" kern="1200" dirty="0" smtClean="0">
              <a:solidFill>
                <a:schemeClr val="tx1"/>
              </a:solidFill>
            </a:rPr>
            <a:t> &amp; </a:t>
          </a:r>
          <a:r>
            <a:rPr lang="es-ES" sz="1900" kern="1200" dirty="0" err="1" smtClean="0">
              <a:solidFill>
                <a:schemeClr val="tx1"/>
              </a:solidFill>
            </a:rPr>
            <a:t>Educative</a:t>
          </a:r>
          <a:r>
            <a:rPr lang="es-ES" sz="1900" kern="1200" dirty="0" smtClean="0">
              <a:solidFill>
                <a:schemeClr val="tx1"/>
              </a:solidFill>
            </a:rPr>
            <a:t> </a:t>
          </a:r>
          <a:r>
            <a:rPr lang="es-ES" sz="1900" kern="1200" dirty="0" err="1" smtClean="0">
              <a:solidFill>
                <a:schemeClr val="tx1"/>
              </a:solidFill>
            </a:rPr>
            <a:t>spaces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1296135" y="144009"/>
        <a:ext cx="2733142" cy="1264640"/>
      </dsp:txXfrm>
    </dsp:sp>
    <dsp:sp modelId="{28464AED-10FD-4C9C-9D60-1ED25A4F9774}">
      <dsp:nvSpPr>
        <dsp:cNvPr id="0" name=""/>
        <dsp:cNvSpPr/>
      </dsp:nvSpPr>
      <dsp:spPr>
        <a:xfrm rot="19708920">
          <a:off x="4623671" y="1600028"/>
          <a:ext cx="412229" cy="4674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19708920">
        <a:off x="4623671" y="1600028"/>
        <a:ext cx="412229" cy="467478"/>
      </dsp:txXfrm>
    </dsp:sp>
    <dsp:sp modelId="{39CE4C2B-7649-4322-96C6-AFDD993EDF1D}">
      <dsp:nvSpPr>
        <dsp:cNvPr id="0" name=""/>
        <dsp:cNvSpPr/>
      </dsp:nvSpPr>
      <dsp:spPr>
        <a:xfrm>
          <a:off x="4968554" y="504047"/>
          <a:ext cx="1817104" cy="1374937"/>
        </a:xfrm>
        <a:prstGeom prst="ellipse">
          <a:avLst/>
        </a:prstGeom>
        <a:gradFill rotWithShape="0">
          <a:gsLst>
            <a:gs pos="0">
              <a:schemeClr val="accent4">
                <a:lumMod val="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>
              <a:solidFill>
                <a:schemeClr val="tx1"/>
              </a:solidFill>
            </a:rPr>
            <a:t>Description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4968554" y="504047"/>
        <a:ext cx="1817104" cy="1374937"/>
      </dsp:txXfrm>
    </dsp:sp>
    <dsp:sp modelId="{B20FC4C6-8DE6-4AD0-9E70-7EF449D1C20A}">
      <dsp:nvSpPr>
        <dsp:cNvPr id="0" name=""/>
        <dsp:cNvSpPr/>
      </dsp:nvSpPr>
      <dsp:spPr>
        <a:xfrm rot="4708823">
          <a:off x="3704733" y="3417881"/>
          <a:ext cx="227375" cy="4674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4708823">
        <a:off x="3704733" y="3417881"/>
        <a:ext cx="227375" cy="467478"/>
      </dsp:txXfrm>
    </dsp:sp>
    <dsp:sp modelId="{9F763B39-27B0-4C91-BBD0-A641DFA8010A}">
      <dsp:nvSpPr>
        <dsp:cNvPr id="0" name=""/>
        <dsp:cNvSpPr/>
      </dsp:nvSpPr>
      <dsp:spPr>
        <a:xfrm>
          <a:off x="3312364" y="3854262"/>
          <a:ext cx="1374937" cy="13749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>
              <a:solidFill>
                <a:schemeClr val="tx1"/>
              </a:solidFill>
            </a:rPr>
            <a:t>Students</a:t>
          </a:r>
          <a:r>
            <a:rPr lang="es-ES" sz="1800" kern="1200" dirty="0" smtClean="0">
              <a:solidFill>
                <a:schemeClr val="tx1"/>
              </a:solidFill>
            </a:rPr>
            <a:t> </a:t>
          </a:r>
          <a:r>
            <a:rPr lang="es-ES" sz="1800" kern="1200" dirty="0" err="1" smtClean="0">
              <a:solidFill>
                <a:schemeClr val="tx1"/>
              </a:solidFill>
            </a:rPr>
            <a:t>Typology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3312364" y="3854262"/>
        <a:ext cx="1374937" cy="1374937"/>
      </dsp:txXfrm>
    </dsp:sp>
    <dsp:sp modelId="{7634DED0-601A-4859-8332-DFA7B7F87F71}">
      <dsp:nvSpPr>
        <dsp:cNvPr id="0" name=""/>
        <dsp:cNvSpPr/>
      </dsp:nvSpPr>
      <dsp:spPr>
        <a:xfrm rot="9953007">
          <a:off x="2042933" y="2705104"/>
          <a:ext cx="319151" cy="4674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9953007">
        <a:off x="2042933" y="2705104"/>
        <a:ext cx="319151" cy="467478"/>
      </dsp:txXfrm>
    </dsp:sp>
    <dsp:sp modelId="{4B7172F2-E313-41FD-A60A-2B817F3B4370}">
      <dsp:nvSpPr>
        <dsp:cNvPr id="0" name=""/>
        <dsp:cNvSpPr/>
      </dsp:nvSpPr>
      <dsp:spPr>
        <a:xfrm>
          <a:off x="0" y="2592288"/>
          <a:ext cx="1965308" cy="1306672"/>
        </a:xfrm>
        <a:prstGeom prst="ellipse">
          <a:avLst/>
        </a:prstGeom>
        <a:gradFill rotWithShape="0">
          <a:gsLst>
            <a:gs pos="0">
              <a:schemeClr val="accent5">
                <a:lumMod val="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>
              <a:solidFill>
                <a:schemeClr val="tx1"/>
              </a:solidFill>
            </a:rPr>
            <a:t>Main</a:t>
          </a:r>
          <a:r>
            <a:rPr lang="es-ES" sz="1800" kern="1200" dirty="0" smtClean="0">
              <a:solidFill>
                <a:schemeClr val="tx1"/>
              </a:solidFill>
            </a:rPr>
            <a:t> </a:t>
          </a:r>
          <a:r>
            <a:rPr lang="es-ES" sz="1800" kern="1200" dirty="0" err="1" smtClean="0">
              <a:solidFill>
                <a:schemeClr val="tx1"/>
              </a:solidFill>
            </a:rPr>
            <a:t>Programmes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0" y="2592288"/>
        <a:ext cx="1965308" cy="13066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E0C0F4-02DF-4134-B862-AF624DDECB4C}">
      <dsp:nvSpPr>
        <dsp:cNvPr id="0" name=""/>
        <dsp:cNvSpPr/>
      </dsp:nvSpPr>
      <dsp:spPr>
        <a:xfrm>
          <a:off x="1623703" y="1044590"/>
          <a:ext cx="5082447" cy="3333081"/>
        </a:xfrm>
        <a:prstGeom prst="ellipse">
          <a:avLst/>
        </a:prstGeom>
        <a:gradFill flip="none" rotWithShape="0">
          <a:gsLst>
            <a:gs pos="0">
              <a:srgbClr val="CC66FF">
                <a:tint val="66000"/>
                <a:satMod val="160000"/>
              </a:srgbClr>
            </a:gs>
            <a:gs pos="50000">
              <a:srgbClr val="CC66FF">
                <a:tint val="44500"/>
                <a:satMod val="160000"/>
              </a:srgbClr>
            </a:gs>
            <a:gs pos="100000">
              <a:srgbClr val="CC66FF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 w="76200">
          <a:solidFill>
            <a:srgbClr val="CC66FF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1" kern="1200" dirty="0" smtClean="0">
              <a:latin typeface="+mn-lt"/>
              <a:cs typeface="Latha" pitchFamily="34"/>
            </a:rPr>
            <a:t>METHODOLOGY</a:t>
          </a:r>
          <a:endParaRPr lang="es-ES" sz="3000" kern="1200" dirty="0">
            <a:latin typeface="+mn-lt"/>
          </a:endParaRPr>
        </a:p>
      </dsp:txBody>
      <dsp:txXfrm>
        <a:off x="1623703" y="1044590"/>
        <a:ext cx="5082447" cy="3333081"/>
      </dsp:txXfrm>
    </dsp:sp>
    <dsp:sp modelId="{AE545B05-C71C-49D2-87C6-EC1C96F564E4}">
      <dsp:nvSpPr>
        <dsp:cNvPr id="0" name=""/>
        <dsp:cNvSpPr/>
      </dsp:nvSpPr>
      <dsp:spPr>
        <a:xfrm rot="5871716">
          <a:off x="4066473" y="1320798"/>
          <a:ext cx="576430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576430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5871716">
        <a:off x="4340277" y="1322476"/>
        <a:ext cx="28821" cy="28821"/>
      </dsp:txXfrm>
    </dsp:sp>
    <dsp:sp modelId="{1F1ACF4A-B255-4B37-9E6E-53AA0233F900}">
      <dsp:nvSpPr>
        <dsp:cNvPr id="0" name=""/>
        <dsp:cNvSpPr/>
      </dsp:nvSpPr>
      <dsp:spPr>
        <a:xfrm>
          <a:off x="3463260" y="238695"/>
          <a:ext cx="1894589" cy="1387216"/>
        </a:xfrm>
        <a:prstGeom prst="ellipse">
          <a:avLst/>
        </a:prstGeom>
        <a:gradFill flip="none" rotWithShape="0">
          <a:gsLst>
            <a:gs pos="0">
              <a:srgbClr val="FF0066">
                <a:tint val="66000"/>
                <a:satMod val="160000"/>
              </a:srgbClr>
            </a:gs>
            <a:gs pos="50000">
              <a:srgbClr val="FF0066">
                <a:tint val="44500"/>
                <a:satMod val="160000"/>
              </a:srgbClr>
            </a:gs>
            <a:gs pos="100000">
              <a:srgbClr val="FF0066">
                <a:tint val="23500"/>
                <a:satMod val="160000"/>
              </a:srgbClr>
            </a:gs>
          </a:gsLst>
          <a:lin ang="10800000" scaled="1"/>
          <a:tileRect/>
        </a:gradFill>
        <a:ln w="76200">
          <a:solidFill>
            <a:srgbClr val="FF0066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0" u="none" strike="noStrike" kern="1200" cap="none" spc="0" baseline="0" dirty="0" smtClean="0">
              <a:uFillTx/>
              <a:latin typeface="+mn-lt"/>
              <a:ea typeface=""/>
              <a:cs typeface="Latha" pitchFamily="34"/>
            </a:rPr>
            <a:t>GLOBAL METHOD</a:t>
          </a:r>
          <a:endParaRPr lang="es-ES" sz="1800" kern="1200" dirty="0">
            <a:latin typeface="+mn-lt"/>
          </a:endParaRPr>
        </a:p>
      </dsp:txBody>
      <dsp:txXfrm>
        <a:off x="3463260" y="238695"/>
        <a:ext cx="1894589" cy="1387216"/>
      </dsp:txXfrm>
    </dsp:sp>
    <dsp:sp modelId="{6CCF4935-B1C7-4644-9EC3-B055CD14AE93}">
      <dsp:nvSpPr>
        <dsp:cNvPr id="0" name=""/>
        <dsp:cNvSpPr/>
      </dsp:nvSpPr>
      <dsp:spPr>
        <a:xfrm rot="9267392">
          <a:off x="5776827" y="1813697"/>
          <a:ext cx="464551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464551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9267392">
        <a:off x="5997489" y="1818172"/>
        <a:ext cx="23227" cy="23227"/>
      </dsp:txXfrm>
    </dsp:sp>
    <dsp:sp modelId="{F9609324-970A-4F83-950B-DE3CD99A26BB}">
      <dsp:nvSpPr>
        <dsp:cNvPr id="0" name=""/>
        <dsp:cNvSpPr/>
      </dsp:nvSpPr>
      <dsp:spPr>
        <a:xfrm>
          <a:off x="5500720" y="713188"/>
          <a:ext cx="2583961" cy="1484221"/>
        </a:xfrm>
        <a:prstGeom prst="ellipse">
          <a:avLst/>
        </a:prstGeom>
        <a:gradFill flip="none" rotWithShape="0">
          <a:gsLst>
            <a:gs pos="0">
              <a:schemeClr val="tx2">
                <a:lumMod val="60000"/>
                <a:lumOff val="40000"/>
                <a:tint val="66000"/>
                <a:satMod val="160000"/>
              </a:schemeClr>
            </a:gs>
            <a:gs pos="50000">
              <a:schemeClr val="tx2">
                <a:lumMod val="60000"/>
                <a:lumOff val="40000"/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  <a:tint val="23500"/>
                <a:satMod val="160000"/>
              </a:schemeClr>
            </a:gs>
          </a:gsLst>
          <a:lin ang="8100000" scaled="1"/>
          <a:tileRect/>
        </a:gradFill>
        <a:ln w="76200">
          <a:solidFill>
            <a:srgbClr val="00B0F0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none" strike="noStrike" kern="1200" cap="none" spc="0" baseline="0" dirty="0" smtClean="0">
              <a:uFillTx/>
              <a:latin typeface="+mn-lt"/>
              <a:ea typeface=""/>
              <a:cs typeface=""/>
            </a:rPr>
            <a:t>SIGNIFICANT LEARNING</a:t>
          </a:r>
          <a:endParaRPr lang="es-ES" sz="2000" kern="1200" dirty="0">
            <a:latin typeface="+mn-lt"/>
          </a:endParaRPr>
        </a:p>
      </dsp:txBody>
      <dsp:txXfrm>
        <a:off x="5500720" y="713188"/>
        <a:ext cx="2583961" cy="1484221"/>
      </dsp:txXfrm>
    </dsp:sp>
    <dsp:sp modelId="{5EDCD9CE-4C90-433D-977D-3E82292E43D0}">
      <dsp:nvSpPr>
        <dsp:cNvPr id="0" name=""/>
        <dsp:cNvSpPr/>
      </dsp:nvSpPr>
      <dsp:spPr>
        <a:xfrm rot="11696372">
          <a:off x="5484630" y="3187500"/>
          <a:ext cx="1051934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1051934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1696372">
        <a:off x="5984299" y="3177291"/>
        <a:ext cx="52596" cy="52596"/>
      </dsp:txXfrm>
    </dsp:sp>
    <dsp:sp modelId="{6C3B50E7-E1DC-40A6-AF14-0AC9AFEBF9DF}">
      <dsp:nvSpPr>
        <dsp:cNvPr id="0" name=""/>
        <dsp:cNvSpPr/>
      </dsp:nvSpPr>
      <dsp:spPr>
        <a:xfrm>
          <a:off x="5336741" y="2697475"/>
          <a:ext cx="2807190" cy="1401644"/>
        </a:xfrm>
        <a:prstGeom prst="ellipse">
          <a:avLst/>
        </a:prstGeom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  <a:ln w="76200">
          <a:solidFill>
            <a:srgbClr val="00B050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none" strike="noStrike" kern="1200" cap="none" spc="0" baseline="0" dirty="0" smtClean="0">
              <a:uFillTx/>
              <a:latin typeface="+mn-lt"/>
              <a:ea typeface=""/>
              <a:cs typeface="Latha" pitchFamily="34"/>
            </a:rPr>
            <a:t>ENVIRONMENT</a:t>
          </a:r>
          <a:r>
            <a:rPr lang="es-ES" sz="2000" b="0" i="0" u="none" strike="noStrike" kern="1200" cap="none" spc="0" baseline="0" dirty="0" smtClean="0">
              <a:uFillTx/>
              <a:latin typeface="+mn-lt"/>
              <a:ea typeface=""/>
              <a:cs typeface="Latha" pitchFamily="34"/>
            </a:rPr>
            <a:t> </a:t>
          </a:r>
          <a:endParaRPr lang="es-ES" sz="1900" kern="1200" dirty="0">
            <a:latin typeface="+mn-lt"/>
          </a:endParaRPr>
        </a:p>
      </dsp:txBody>
      <dsp:txXfrm>
        <a:off x="5336741" y="2697475"/>
        <a:ext cx="2807190" cy="1401644"/>
      </dsp:txXfrm>
    </dsp:sp>
    <dsp:sp modelId="{93088B89-A7BE-450E-A8F6-D5E3A15DAC18}">
      <dsp:nvSpPr>
        <dsp:cNvPr id="0" name=""/>
        <dsp:cNvSpPr/>
      </dsp:nvSpPr>
      <dsp:spPr>
        <a:xfrm rot="15410328">
          <a:off x="4197310" y="4062501"/>
          <a:ext cx="574747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574747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5410328">
        <a:off x="4470315" y="4064221"/>
        <a:ext cx="28737" cy="28737"/>
      </dsp:txXfrm>
    </dsp:sp>
    <dsp:sp modelId="{5C2F5B9E-81C2-4C87-865F-183584C41E12}">
      <dsp:nvSpPr>
        <dsp:cNvPr id="0" name=""/>
        <dsp:cNvSpPr/>
      </dsp:nvSpPr>
      <dsp:spPr>
        <a:xfrm>
          <a:off x="3541031" y="3791767"/>
          <a:ext cx="2057399" cy="1301057"/>
        </a:xfrm>
        <a:prstGeom prst="ellipse">
          <a:avLst/>
        </a:prstGeom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18900000" scaled="1"/>
          <a:tileRect/>
        </a:gradFill>
        <a:ln w="76200">
          <a:solidFill>
            <a:srgbClr val="FFFF00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none" strike="noStrike" kern="1200" cap="none" spc="0" baseline="0" dirty="0" smtClean="0">
              <a:uFillTx/>
              <a:latin typeface="+mn-lt"/>
              <a:ea typeface=""/>
              <a:cs typeface="Latha" pitchFamily="34"/>
            </a:rPr>
            <a:t>GROUP ACTIVITIES </a:t>
          </a:r>
          <a:endParaRPr lang="es-ES" sz="2000" kern="1200" dirty="0">
            <a:latin typeface="+mn-lt"/>
          </a:endParaRPr>
        </a:p>
      </dsp:txBody>
      <dsp:txXfrm>
        <a:off x="3541031" y="3791767"/>
        <a:ext cx="2057399" cy="1301057"/>
      </dsp:txXfrm>
    </dsp:sp>
    <dsp:sp modelId="{137E81C7-7131-49CE-8353-50952006C64B}">
      <dsp:nvSpPr>
        <dsp:cNvPr id="0" name=""/>
        <dsp:cNvSpPr/>
      </dsp:nvSpPr>
      <dsp:spPr>
        <a:xfrm rot="20223309">
          <a:off x="1987623" y="3390563"/>
          <a:ext cx="1068723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1068723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0223309">
        <a:off x="2495267" y="3379934"/>
        <a:ext cx="53436" cy="53436"/>
      </dsp:txXfrm>
    </dsp:sp>
    <dsp:sp modelId="{3D5CB790-50A4-474D-8AE1-635F970C6533}">
      <dsp:nvSpPr>
        <dsp:cNvPr id="0" name=""/>
        <dsp:cNvSpPr/>
      </dsp:nvSpPr>
      <dsp:spPr>
        <a:xfrm>
          <a:off x="49351" y="2857516"/>
          <a:ext cx="3320197" cy="1786228"/>
        </a:xfrm>
        <a:prstGeom prst="ellipse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0" scaled="1"/>
          <a:tileRect/>
        </a:gradFill>
        <a:ln w="76200">
          <a:solidFill>
            <a:srgbClr val="FF0000"/>
          </a:solidFill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none" strike="noStrike" kern="1200" cap="none" spc="0" baseline="0" dirty="0" smtClean="0">
              <a:uFillTx/>
              <a:latin typeface="+mn-lt"/>
              <a:ea typeface=""/>
              <a:cs typeface=""/>
            </a:rPr>
            <a:t>MULTIPLES INTELLIGENCES</a:t>
          </a:r>
          <a:endParaRPr lang="es-ES" sz="2000" kern="1200" dirty="0">
            <a:latin typeface="+mn-lt"/>
          </a:endParaRPr>
        </a:p>
      </dsp:txBody>
      <dsp:txXfrm>
        <a:off x="49351" y="2857516"/>
        <a:ext cx="3320197" cy="1786228"/>
      </dsp:txXfrm>
    </dsp:sp>
    <dsp:sp modelId="{5F113CBE-4893-437C-9383-D47A41FD7F89}">
      <dsp:nvSpPr>
        <dsp:cNvPr id="0" name=""/>
        <dsp:cNvSpPr/>
      </dsp:nvSpPr>
      <dsp:spPr>
        <a:xfrm rot="1476200">
          <a:off x="2038178" y="1938943"/>
          <a:ext cx="951081" cy="32178"/>
        </a:xfrm>
        <a:custGeom>
          <a:avLst/>
          <a:gdLst/>
          <a:ahLst/>
          <a:cxnLst/>
          <a:rect l="0" t="0" r="0" b="0"/>
          <a:pathLst>
            <a:path>
              <a:moveTo>
                <a:pt x="0" y="16089"/>
              </a:moveTo>
              <a:lnTo>
                <a:pt x="951081" y="16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476200">
        <a:off x="2489942" y="1931255"/>
        <a:ext cx="47554" cy="47554"/>
      </dsp:txXfrm>
    </dsp:sp>
    <dsp:sp modelId="{E8AD8499-3928-4752-8FD7-3F35DBF26002}">
      <dsp:nvSpPr>
        <dsp:cNvPr id="0" name=""/>
        <dsp:cNvSpPr/>
      </dsp:nvSpPr>
      <dsp:spPr>
        <a:xfrm>
          <a:off x="71448" y="651127"/>
          <a:ext cx="3227865" cy="1849209"/>
        </a:xfrm>
        <a:prstGeom prst="ellipse">
          <a:avLst/>
        </a:prstGeom>
        <a:gradFill flip="none" rotWithShape="0">
          <a:gsLst>
            <a:gs pos="0">
              <a:schemeClr val="accent6">
                <a:lumMod val="75000"/>
                <a:tint val="66000"/>
                <a:satMod val="160000"/>
              </a:schemeClr>
            </a:gs>
            <a:gs pos="50000">
              <a:schemeClr val="accent6">
                <a:lumMod val="75000"/>
                <a:tint val="44500"/>
                <a:satMod val="160000"/>
              </a:schemeClr>
            </a:gs>
            <a:gs pos="100000">
              <a:schemeClr val="accent6">
                <a:lumMod val="75000"/>
                <a:tint val="23500"/>
                <a:satMod val="160000"/>
              </a:schemeClr>
            </a:gs>
          </a:gsLst>
          <a:lin ang="0" scaled="1"/>
          <a:tileRect/>
        </a:gradFill>
        <a:ln w="762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u="none" strike="noStrike" kern="1200" cap="none" spc="0" baseline="0" dirty="0" smtClean="0">
              <a:uFillTx/>
              <a:latin typeface="+mn-lt"/>
              <a:ea typeface=""/>
              <a:cs typeface="Latha" pitchFamily="34"/>
            </a:rPr>
            <a:t>METHODOLOGIC PRINCIPLES</a:t>
          </a:r>
          <a:endParaRPr lang="es-ES" sz="2000" kern="1200" dirty="0">
            <a:latin typeface="+mn-lt"/>
          </a:endParaRPr>
        </a:p>
      </dsp:txBody>
      <dsp:txXfrm>
        <a:off x="71448" y="651127"/>
        <a:ext cx="3227865" cy="18492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C66DD9-B41F-4608-A572-09ABD4D1A703}">
      <dsp:nvSpPr>
        <dsp:cNvPr id="0" name=""/>
        <dsp:cNvSpPr/>
      </dsp:nvSpPr>
      <dsp:spPr>
        <a:xfrm>
          <a:off x="0" y="1077838"/>
          <a:ext cx="2728542" cy="135732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952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ASSESSMENT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0" y="1077838"/>
        <a:ext cx="2728542" cy="1357320"/>
      </dsp:txXfrm>
    </dsp:sp>
    <dsp:sp modelId="{83484D86-3A88-45F2-9FF8-EFE6A5995A48}">
      <dsp:nvSpPr>
        <dsp:cNvPr id="0" name=""/>
        <dsp:cNvSpPr/>
      </dsp:nvSpPr>
      <dsp:spPr>
        <a:xfrm rot="17895529">
          <a:off x="2378715" y="1151105"/>
          <a:ext cx="1328764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328764" y="20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7895529">
        <a:off x="3009878" y="1138079"/>
        <a:ext cx="66438" cy="66438"/>
      </dsp:txXfrm>
    </dsp:sp>
    <dsp:sp modelId="{C29A8DCE-3551-4AD3-B0B2-06079282D52E}">
      <dsp:nvSpPr>
        <dsp:cNvPr id="0" name=""/>
        <dsp:cNvSpPr/>
      </dsp:nvSpPr>
      <dsp:spPr>
        <a:xfrm>
          <a:off x="3357653" y="193407"/>
          <a:ext cx="1570763" cy="7853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err="1" smtClean="0">
              <a:solidFill>
                <a:schemeClr val="tx1"/>
              </a:solidFill>
            </a:rPr>
            <a:t>Self-assessmen</a:t>
          </a:r>
          <a:r>
            <a:rPr lang="es-ES" sz="2400" kern="1200" dirty="0" err="1" smtClean="0">
              <a:solidFill>
                <a:schemeClr val="tx1"/>
              </a:solidFill>
            </a:rPr>
            <a:t>t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3357653" y="193407"/>
        <a:ext cx="1570763" cy="785381"/>
      </dsp:txXfrm>
    </dsp:sp>
    <dsp:sp modelId="{D7210F58-6CE7-45C1-9EFB-419D1206208F}">
      <dsp:nvSpPr>
        <dsp:cNvPr id="0" name=""/>
        <dsp:cNvSpPr/>
      </dsp:nvSpPr>
      <dsp:spPr>
        <a:xfrm rot="21565753">
          <a:off x="2728527" y="1733171"/>
          <a:ext cx="629141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629141" y="20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565753">
        <a:off x="3027369" y="1737636"/>
        <a:ext cx="31457" cy="31457"/>
      </dsp:txXfrm>
    </dsp:sp>
    <dsp:sp modelId="{26F59864-359B-4D6D-9CE3-4C57895CA23B}">
      <dsp:nvSpPr>
        <dsp:cNvPr id="0" name=""/>
        <dsp:cNvSpPr/>
      </dsp:nvSpPr>
      <dsp:spPr>
        <a:xfrm>
          <a:off x="3357653" y="1357540"/>
          <a:ext cx="1570763" cy="7853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98000"/>
                <a:shade val="25000"/>
                <a:satMod val="250000"/>
              </a:schemeClr>
            </a:gs>
            <a:gs pos="68000">
              <a:schemeClr val="accent5">
                <a:tint val="86000"/>
                <a:satMod val="115000"/>
              </a:schemeClr>
            </a:gs>
            <a:gs pos="100000">
              <a:schemeClr val="accent5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5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err="1" smtClean="0">
              <a:solidFill>
                <a:schemeClr val="tx1"/>
              </a:solidFill>
            </a:rPr>
            <a:t>Teacher</a:t>
          </a:r>
          <a:r>
            <a:rPr lang="es-ES" sz="2000" kern="1200" dirty="0" smtClean="0">
              <a:solidFill>
                <a:schemeClr val="tx1"/>
              </a:solidFill>
            </a:rPr>
            <a:t> </a:t>
          </a:r>
          <a:r>
            <a:rPr lang="es-ES" sz="2000" kern="1200" dirty="0" err="1" smtClean="0">
              <a:solidFill>
                <a:schemeClr val="tx1"/>
              </a:solidFill>
            </a:rPr>
            <a:t>Assessment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357653" y="1357540"/>
        <a:ext cx="1570763" cy="785381"/>
      </dsp:txXfrm>
    </dsp:sp>
    <dsp:sp modelId="{674B29A1-FAE7-4181-8E0F-C9CBB22BE1AA}">
      <dsp:nvSpPr>
        <dsp:cNvPr id="0" name=""/>
        <dsp:cNvSpPr/>
      </dsp:nvSpPr>
      <dsp:spPr>
        <a:xfrm rot="3688989">
          <a:off x="2384229" y="2315238"/>
          <a:ext cx="1317737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317737" y="20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688989">
        <a:off x="3010154" y="2302487"/>
        <a:ext cx="65886" cy="65886"/>
      </dsp:txXfrm>
    </dsp:sp>
    <dsp:sp modelId="{DF4D9F3C-2DDE-4E5B-810D-9E89539773E3}">
      <dsp:nvSpPr>
        <dsp:cNvPr id="0" name=""/>
        <dsp:cNvSpPr/>
      </dsp:nvSpPr>
      <dsp:spPr>
        <a:xfrm>
          <a:off x="3357653" y="2521672"/>
          <a:ext cx="1570763" cy="7853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err="1" smtClean="0">
              <a:solidFill>
                <a:schemeClr val="tx1"/>
              </a:solidFill>
            </a:rPr>
            <a:t>Assessment</a:t>
          </a:r>
          <a:r>
            <a:rPr lang="es-ES" sz="2000" kern="1200" dirty="0" smtClean="0">
              <a:solidFill>
                <a:schemeClr val="tx1"/>
              </a:solidFill>
            </a:rPr>
            <a:t> </a:t>
          </a:r>
          <a:r>
            <a:rPr lang="es-ES" sz="2000" kern="1200" dirty="0" err="1" smtClean="0">
              <a:solidFill>
                <a:schemeClr val="tx1"/>
              </a:solidFill>
            </a:rPr>
            <a:t>for</a:t>
          </a:r>
          <a:r>
            <a:rPr lang="es-ES" sz="2000" kern="1200" dirty="0" smtClean="0">
              <a:solidFill>
                <a:schemeClr val="tx1"/>
              </a:solidFill>
            </a:rPr>
            <a:t> </a:t>
          </a:r>
          <a:r>
            <a:rPr lang="es-ES" sz="2000" kern="1200" dirty="0" err="1" smtClean="0">
              <a:solidFill>
                <a:schemeClr val="tx1"/>
              </a:solidFill>
            </a:rPr>
            <a:t>Learning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357653" y="2521672"/>
        <a:ext cx="1570763" cy="785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CA05BD-6C36-4D0F-8393-91696F57D92F}" type="datetimeFigureOut">
              <a:rPr lang="es-ES" smtClean="0"/>
              <a:pPr/>
              <a:t>03/02/2014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89B67-FFB5-4933-A479-676FB1BD2E91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2.bp.blogspot.com/-TRq_lYe_3ug/TV8qS-01hXI/AAAAAAAAAQE/W2Pew4MPoVA/s1600/orquesta-filarmonica.jpg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2.bp.blogspot.com/-TRq_lYe_3ug/TV8qS-01hXI/AAAAAAAAAQE/W2Pew4MPoVA/s1600/orquesta-filarmonica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788024" cy="407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Rectángulo"/>
          <p:cNvSpPr/>
          <p:nvPr/>
        </p:nvSpPr>
        <p:spPr>
          <a:xfrm>
            <a:off x="1075042" y="291092"/>
            <a:ext cx="7068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PROJECT PROPOSAL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37667" y="1339508"/>
            <a:ext cx="71776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8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The</a:t>
            </a:r>
            <a:r>
              <a:rPr lang="es-ES" sz="8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sz="88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Orchestra</a:t>
            </a:r>
            <a:endParaRPr lang="es-ES" sz="88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28596" y="4000504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Carmen Alba Salvador </a:t>
            </a:r>
          </a:p>
          <a:p>
            <a:r>
              <a:rPr lang="es-ES" sz="2400" b="1" dirty="0" err="1" smtClean="0">
                <a:solidFill>
                  <a:schemeClr val="accent1">
                    <a:lumMod val="75000"/>
                  </a:schemeClr>
                </a:solidFill>
              </a:rPr>
              <a:t>Ilda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1">
                    <a:lumMod val="75000"/>
                  </a:schemeClr>
                </a:solidFill>
              </a:rPr>
              <a:t>Laorga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 Sánchez</a:t>
            </a:r>
          </a:p>
          <a:p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Cristina </a:t>
            </a:r>
            <a:r>
              <a:rPr lang="es-ES" sz="2400" b="1" dirty="0" err="1" smtClean="0">
                <a:solidFill>
                  <a:schemeClr val="accent1">
                    <a:lumMod val="75000"/>
                  </a:schemeClr>
                </a:solidFill>
              </a:rPr>
              <a:t>Laspeñas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 Cubero</a:t>
            </a:r>
          </a:p>
          <a:p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Sara Santamaría González</a:t>
            </a:r>
            <a:endParaRPr lang="es-E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99592" y="188640"/>
            <a:ext cx="3581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Timetable</a:t>
            </a:r>
            <a:endParaRPr lang="es-ES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470" y="1052736"/>
            <a:ext cx="8790018" cy="5726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43042" y="785794"/>
            <a:ext cx="6142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Leading</a:t>
            </a:r>
            <a:r>
              <a:rPr lang="es-ES" sz="54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Activities</a:t>
            </a:r>
            <a:endParaRPr lang="es-ES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1428728" y="2071678"/>
            <a:ext cx="1928826" cy="785818"/>
          </a:xfrm>
          <a:prstGeom prst="round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MONDAY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500034" y="3357562"/>
            <a:ext cx="150019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 smtClean="0"/>
              <a:t>Follow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rhythm</a:t>
            </a:r>
            <a:r>
              <a:rPr lang="es-ES" sz="2000" dirty="0" smtClean="0"/>
              <a:t> </a:t>
            </a:r>
            <a:endParaRPr lang="es-ES" sz="2000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2786050" y="3429000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Who is the conductor?</a:t>
            </a:r>
            <a:endParaRPr lang="es-ES" sz="2000" dirty="0"/>
          </a:p>
        </p:txBody>
      </p:sp>
      <p:sp>
        <p:nvSpPr>
          <p:cNvPr id="27" name="26 Rectángulo redondeado"/>
          <p:cNvSpPr/>
          <p:nvPr/>
        </p:nvSpPr>
        <p:spPr>
          <a:xfrm>
            <a:off x="214282" y="4786322"/>
            <a:ext cx="2000264" cy="1285884"/>
          </a:xfrm>
          <a:prstGeom prst="roundRect">
            <a:avLst/>
          </a:prstGeom>
          <a:solidFill>
            <a:srgbClr val="9966FF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be in silence when the music sounds and to move following the rhythm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571736" y="4786322"/>
            <a:ext cx="2000264" cy="1285884"/>
          </a:xfrm>
          <a:prstGeom prst="roundRect">
            <a:avLst/>
          </a:prstGeom>
          <a:solidFill>
            <a:srgbClr val="99FF66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point/identify the conductor in an orchestra and  to respect the turn of their classmates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29" name="28 Flecha abajo"/>
          <p:cNvSpPr/>
          <p:nvPr/>
        </p:nvSpPr>
        <p:spPr>
          <a:xfrm>
            <a:off x="3357554" y="4357694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Flecha abajo"/>
          <p:cNvSpPr/>
          <p:nvPr/>
        </p:nvSpPr>
        <p:spPr>
          <a:xfrm>
            <a:off x="1000100" y="4357694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Flecha abajo"/>
          <p:cNvSpPr/>
          <p:nvPr/>
        </p:nvSpPr>
        <p:spPr>
          <a:xfrm rot="20152345">
            <a:off x="3197522" y="2929499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abajo"/>
          <p:cNvSpPr/>
          <p:nvPr/>
        </p:nvSpPr>
        <p:spPr>
          <a:xfrm rot="1447655" flipH="1">
            <a:off x="1197258" y="2929499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Rectángulo redondeado"/>
          <p:cNvSpPr/>
          <p:nvPr/>
        </p:nvSpPr>
        <p:spPr>
          <a:xfrm>
            <a:off x="5857884" y="2000240"/>
            <a:ext cx="2000264" cy="785818"/>
          </a:xfrm>
          <a:prstGeom prst="round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TUESDAY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4786314" y="3286124"/>
            <a:ext cx="185738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Where are the instruments of the orchestra?</a:t>
            </a:r>
            <a:endParaRPr lang="es-ES" dirty="0"/>
          </a:p>
        </p:txBody>
      </p:sp>
      <p:sp>
        <p:nvSpPr>
          <p:cNvPr id="35" name="34 Rectángulo redondeado"/>
          <p:cNvSpPr/>
          <p:nvPr/>
        </p:nvSpPr>
        <p:spPr>
          <a:xfrm>
            <a:off x="6858016" y="3286124"/>
            <a:ext cx="2143108" cy="1367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Rehearse the song, recognize the families of instruments and to choose the conductor </a:t>
            </a:r>
            <a:endParaRPr lang="es-ES" sz="1500" dirty="0">
              <a:solidFill>
                <a:schemeClr val="bg1"/>
              </a:solidFill>
            </a:endParaRPr>
          </a:p>
        </p:txBody>
      </p:sp>
      <p:sp>
        <p:nvSpPr>
          <p:cNvPr id="36" name="35 Flecha abajo"/>
          <p:cNvSpPr/>
          <p:nvPr/>
        </p:nvSpPr>
        <p:spPr>
          <a:xfrm rot="1447655" flipH="1">
            <a:off x="5626414" y="2858061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Rectángulo redondeado"/>
          <p:cNvSpPr/>
          <p:nvPr/>
        </p:nvSpPr>
        <p:spPr>
          <a:xfrm>
            <a:off x="4786314" y="4929198"/>
            <a:ext cx="2000264" cy="1285884"/>
          </a:xfrm>
          <a:prstGeom prst="roundRect">
            <a:avLst/>
          </a:prstGeom>
          <a:solidFill>
            <a:srgbClr val="FF99FF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build the instruments and recognize their places in the orchestra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8" name="37 Flecha abajo"/>
          <p:cNvSpPr/>
          <p:nvPr/>
        </p:nvSpPr>
        <p:spPr>
          <a:xfrm>
            <a:off x="5500694" y="4500570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Flecha abajo"/>
          <p:cNvSpPr/>
          <p:nvPr/>
        </p:nvSpPr>
        <p:spPr>
          <a:xfrm rot="20152345">
            <a:off x="7769554" y="2858061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Flecha abajo"/>
          <p:cNvSpPr/>
          <p:nvPr/>
        </p:nvSpPr>
        <p:spPr>
          <a:xfrm>
            <a:off x="7812360" y="4797152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40 Rectángulo redondeado"/>
          <p:cNvSpPr/>
          <p:nvPr/>
        </p:nvSpPr>
        <p:spPr>
          <a:xfrm>
            <a:off x="6893356" y="5157192"/>
            <a:ext cx="2143140" cy="1500198"/>
          </a:xfrm>
          <a:prstGeom prst="roundRect">
            <a:avLst/>
          </a:prstGeom>
          <a:solidFill>
            <a:srgbClr val="66FFCC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stick some instruments in their correct place in the orchestra and to follow the rhythm of the song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2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1214414" y="785794"/>
            <a:ext cx="2500330" cy="785818"/>
          </a:xfrm>
          <a:prstGeom prst="round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WEDNESDAY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715008" y="928670"/>
            <a:ext cx="2286016" cy="785818"/>
          </a:xfrm>
          <a:prstGeom prst="round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THURSDAY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8" name="7 Flecha abajo"/>
          <p:cNvSpPr/>
          <p:nvPr/>
        </p:nvSpPr>
        <p:spPr>
          <a:xfrm rot="1447655" flipH="1">
            <a:off x="1125820" y="1642485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abajo"/>
          <p:cNvSpPr/>
          <p:nvPr/>
        </p:nvSpPr>
        <p:spPr>
          <a:xfrm rot="20152345">
            <a:off x="3231834" y="1643615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bajo"/>
          <p:cNvSpPr/>
          <p:nvPr/>
        </p:nvSpPr>
        <p:spPr>
          <a:xfrm rot="1447655" flipH="1">
            <a:off x="5626414" y="1857929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bajo"/>
          <p:cNvSpPr/>
          <p:nvPr/>
        </p:nvSpPr>
        <p:spPr>
          <a:xfrm rot="20152345">
            <a:off x="7769554" y="1857929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 redondeado"/>
          <p:cNvSpPr/>
          <p:nvPr/>
        </p:nvSpPr>
        <p:spPr>
          <a:xfrm>
            <a:off x="285720" y="2071678"/>
            <a:ext cx="1928826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Recognize the different sounds of the different families and the silence</a:t>
            </a:r>
            <a:endParaRPr lang="es-ES" sz="2000" dirty="0"/>
          </a:p>
        </p:txBody>
      </p:sp>
      <p:sp>
        <p:nvSpPr>
          <p:cNvPr id="14" name="13 Flecha abajo"/>
          <p:cNvSpPr/>
          <p:nvPr/>
        </p:nvSpPr>
        <p:spPr>
          <a:xfrm>
            <a:off x="1000100" y="4071942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285720" y="4429132"/>
            <a:ext cx="1857388" cy="1143008"/>
          </a:xfrm>
          <a:prstGeom prst="roundRect">
            <a:avLst/>
          </a:prstGeom>
          <a:solidFill>
            <a:srgbClr val="9966FF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realize the correct gesture when the sound start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2786050" y="2071678"/>
            <a:ext cx="1643074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How to represent  and read the scores</a:t>
            </a:r>
            <a:endParaRPr lang="es-ES" sz="2000" dirty="0"/>
          </a:p>
        </p:txBody>
      </p:sp>
      <p:sp>
        <p:nvSpPr>
          <p:cNvPr id="17" name="16 Flecha abajo"/>
          <p:cNvSpPr/>
          <p:nvPr/>
        </p:nvSpPr>
        <p:spPr>
          <a:xfrm>
            <a:off x="3357554" y="3714752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 redondeado"/>
          <p:cNvSpPr/>
          <p:nvPr/>
        </p:nvSpPr>
        <p:spPr>
          <a:xfrm>
            <a:off x="2571736" y="4143380"/>
            <a:ext cx="1928826" cy="1143008"/>
          </a:xfrm>
          <a:prstGeom prst="roundRect">
            <a:avLst/>
          </a:prstGeom>
          <a:solidFill>
            <a:srgbClr val="99FF66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follow the rhythm of the song according with the score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4786314" y="2285992"/>
            <a:ext cx="192882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 musician</a:t>
            </a:r>
            <a:r>
              <a:rPr lang="en-US" sz="2000" dirty="0" smtClean="0"/>
              <a:t> </a:t>
            </a:r>
            <a:r>
              <a:rPr lang="en-US" sz="2000" dirty="0" smtClean="0"/>
              <a:t>is going to come to our class</a:t>
            </a:r>
            <a:endParaRPr lang="es-ES" sz="2000" dirty="0"/>
          </a:p>
        </p:txBody>
      </p:sp>
      <p:sp>
        <p:nvSpPr>
          <p:cNvPr id="20" name="19 Flecha abajo"/>
          <p:cNvSpPr/>
          <p:nvPr/>
        </p:nvSpPr>
        <p:spPr>
          <a:xfrm>
            <a:off x="5500694" y="3571876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 redondeado"/>
          <p:cNvSpPr/>
          <p:nvPr/>
        </p:nvSpPr>
        <p:spPr>
          <a:xfrm>
            <a:off x="4857752" y="3929066"/>
            <a:ext cx="1928826" cy="1214446"/>
          </a:xfrm>
          <a:prstGeom prst="roundRect">
            <a:avLst/>
          </a:prstGeom>
          <a:solidFill>
            <a:srgbClr val="FF99FF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 share their impressions about the visit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6929454" y="2285992"/>
            <a:ext cx="207167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Perform</a:t>
            </a:r>
            <a:r>
              <a:rPr lang="en-US" sz="2000" dirty="0" smtClean="0"/>
              <a:t> </a:t>
            </a:r>
            <a:r>
              <a:rPr lang="en-US" sz="2000" dirty="0" smtClean="0"/>
              <a:t>the Twinkle </a:t>
            </a:r>
            <a:r>
              <a:rPr lang="en-US" sz="2000" dirty="0" err="1" smtClean="0"/>
              <a:t>Twinkle</a:t>
            </a:r>
            <a:r>
              <a:rPr lang="en-US" sz="2000" dirty="0" smtClean="0"/>
              <a:t> song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23" name="22 Flecha abajo"/>
          <p:cNvSpPr/>
          <p:nvPr/>
        </p:nvSpPr>
        <p:spPr>
          <a:xfrm>
            <a:off x="7786710" y="3500438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 redondeado"/>
          <p:cNvSpPr/>
          <p:nvPr/>
        </p:nvSpPr>
        <p:spPr>
          <a:xfrm>
            <a:off x="7000892" y="3857628"/>
            <a:ext cx="2071702" cy="1357322"/>
          </a:xfrm>
          <a:prstGeom prst="roundRect">
            <a:avLst/>
          </a:prstGeom>
          <a:solidFill>
            <a:srgbClr val="66FFCC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 manipulate the instruments and play the Twinkle </a:t>
            </a:r>
            <a:r>
              <a:rPr lang="en-US" dirty="0" err="1" smtClean="0">
                <a:solidFill>
                  <a:schemeClr val="tx1"/>
                </a:solidFill>
              </a:rPr>
              <a:t>Twinkle</a:t>
            </a:r>
            <a:r>
              <a:rPr lang="en-US" dirty="0" smtClean="0">
                <a:solidFill>
                  <a:schemeClr val="tx1"/>
                </a:solidFill>
              </a:rPr>
              <a:t> song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642910" y="5857892"/>
            <a:ext cx="2071702" cy="642942"/>
          </a:xfrm>
          <a:prstGeom prst="round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FRIDAY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26" name="25 Flecha abajo"/>
          <p:cNvSpPr/>
          <p:nvPr/>
        </p:nvSpPr>
        <p:spPr>
          <a:xfrm rot="16200000" flipH="1">
            <a:off x="2750331" y="6001333"/>
            <a:ext cx="428628" cy="357190"/>
          </a:xfrm>
          <a:prstGeom prst="downArrow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Rectángulo redondeado"/>
          <p:cNvSpPr/>
          <p:nvPr/>
        </p:nvSpPr>
        <p:spPr>
          <a:xfrm>
            <a:off x="3214678" y="5715016"/>
            <a:ext cx="250033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Educational concert</a:t>
            </a:r>
            <a:endParaRPr lang="es-ES" sz="2400" dirty="0"/>
          </a:p>
        </p:txBody>
      </p:sp>
      <p:sp>
        <p:nvSpPr>
          <p:cNvPr id="28" name="27 Flecha abajo"/>
          <p:cNvSpPr/>
          <p:nvPr/>
        </p:nvSpPr>
        <p:spPr>
          <a:xfrm rot="16390040">
            <a:off x="5726632" y="5993201"/>
            <a:ext cx="42862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Rectángulo redondeado"/>
          <p:cNvSpPr/>
          <p:nvPr/>
        </p:nvSpPr>
        <p:spPr>
          <a:xfrm>
            <a:off x="6215074" y="5500702"/>
            <a:ext cx="2389374" cy="1143008"/>
          </a:xfrm>
          <a:prstGeom prst="roundRect">
            <a:avLst/>
          </a:prstGeom>
          <a:solidFill>
            <a:srgbClr val="9966FF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respect the rules, observe the performance and to listen to the music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71213" y="785794"/>
            <a:ext cx="8487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Evaluation &amp; Assessment</a:t>
            </a:r>
            <a:endParaRPr lang="en-GB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3857620" y="3143248"/>
          <a:ext cx="4929222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3857620" y="2000240"/>
            <a:ext cx="2643206" cy="135732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FF33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err="1" smtClean="0">
                <a:solidFill>
                  <a:schemeClr val="tx1"/>
                </a:solidFill>
              </a:rPr>
              <a:t>Evaluation</a:t>
            </a:r>
            <a:endParaRPr lang="es-ES" sz="3200" dirty="0">
              <a:solidFill>
                <a:schemeClr val="tx1"/>
              </a:solidFill>
            </a:endParaRPr>
          </a:p>
        </p:txBody>
      </p:sp>
      <p:pic>
        <p:nvPicPr>
          <p:cNvPr id="7" name="Picture 2" descr="F:\proyect orchestra\IMG-20140203-WA0006.jpg"/>
          <p:cNvPicPr>
            <a:picLocks noChangeAspect="1" noChangeArrowheads="1"/>
          </p:cNvPicPr>
          <p:nvPr/>
        </p:nvPicPr>
        <p:blipFill>
          <a:blip r:embed="rId7" cstate="print"/>
          <a:srcRect l="8934" t="27950" r="8934" b="30050"/>
          <a:stretch>
            <a:fillRect/>
          </a:stretch>
        </p:blipFill>
        <p:spPr bwMode="auto">
          <a:xfrm flipH="1">
            <a:off x="0" y="3879949"/>
            <a:ext cx="3275856" cy="2978051"/>
          </a:xfrm>
          <a:prstGeom prst="rect">
            <a:avLst/>
          </a:prstGeom>
          <a:noFill/>
        </p:spPr>
      </p:pic>
      <p:sp>
        <p:nvSpPr>
          <p:cNvPr id="8" name="7 Llamada ovalada"/>
          <p:cNvSpPr/>
          <p:nvPr/>
        </p:nvSpPr>
        <p:spPr>
          <a:xfrm flipH="1">
            <a:off x="1115616" y="2060848"/>
            <a:ext cx="2145990" cy="1428760"/>
          </a:xfrm>
          <a:prstGeom prst="wedgeEllipseCallout">
            <a:avLst>
              <a:gd name="adj1" fmla="val 30669"/>
              <a:gd name="adj2" fmla="val 62501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How do we check the project was successful?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105824"/>
            <a:ext cx="9144000" cy="541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6740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proyect orchestra\IMG-20140203-WA000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5E3FA"/>
              </a:clrFrom>
              <a:clrTo>
                <a:srgbClr val="B5E3FA">
                  <a:alpha val="0"/>
                </a:srgbClr>
              </a:clrTo>
            </a:clrChange>
          </a:blip>
          <a:srcRect l="8934" t="28076" r="14534" b="30050"/>
          <a:stretch>
            <a:fillRect/>
          </a:stretch>
        </p:blipFill>
        <p:spPr bwMode="auto">
          <a:xfrm flipH="1">
            <a:off x="4499992" y="4293096"/>
            <a:ext cx="2636912" cy="256490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984005" y="1005472"/>
            <a:ext cx="3302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END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Llamada ovalada"/>
          <p:cNvSpPr/>
          <p:nvPr/>
        </p:nvSpPr>
        <p:spPr>
          <a:xfrm flipH="1">
            <a:off x="611560" y="2132856"/>
            <a:ext cx="1785950" cy="1428760"/>
          </a:xfrm>
          <a:prstGeom prst="wedgeEllipseCallout">
            <a:avLst>
              <a:gd name="adj1" fmla="val 36546"/>
              <a:gd name="adj2" fmla="val 6139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Thank you  for your attention!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5 Llamada ovalada"/>
          <p:cNvSpPr/>
          <p:nvPr/>
        </p:nvSpPr>
        <p:spPr>
          <a:xfrm flipH="1">
            <a:off x="4788024" y="2420888"/>
            <a:ext cx="1928826" cy="1285884"/>
          </a:xfrm>
          <a:prstGeom prst="wedgeEllipseCallout">
            <a:avLst>
              <a:gd name="adj1" fmla="val 22487"/>
              <a:gd name="adj2" fmla="val 7353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Are there some questions?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6 Llamada ovalada"/>
          <p:cNvSpPr/>
          <p:nvPr/>
        </p:nvSpPr>
        <p:spPr>
          <a:xfrm>
            <a:off x="6876256" y="2204864"/>
            <a:ext cx="1857388" cy="1357322"/>
          </a:xfrm>
          <a:prstGeom prst="wedgeEllipseCallout">
            <a:avLst>
              <a:gd name="adj1" fmla="val 5480"/>
              <a:gd name="adj2" fmla="val 7179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See you soon!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7 Llamada ovalada"/>
          <p:cNvSpPr/>
          <p:nvPr/>
        </p:nvSpPr>
        <p:spPr>
          <a:xfrm>
            <a:off x="2714612" y="2285992"/>
            <a:ext cx="1857388" cy="1214446"/>
          </a:xfrm>
          <a:prstGeom prst="wedgeEllipseCallout">
            <a:avLst>
              <a:gd name="adj1" fmla="val -14043"/>
              <a:gd name="adj2" fmla="val 7678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We hope you liked it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8 Imagen" descr="http://cd1.dibujos.net/dibujos/pintados/2011008/3a925d2051d65b19fffc07a98a35a23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88224" y="3933056"/>
            <a:ext cx="255577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proyect orchestra\IMG-20140203-WA0006.jpg"/>
          <p:cNvPicPr>
            <a:picLocks noChangeAspect="1" noChangeArrowheads="1"/>
          </p:cNvPicPr>
          <p:nvPr/>
        </p:nvPicPr>
        <p:blipFill>
          <a:blip r:embed="rId4" cstate="print"/>
          <a:srcRect l="8934" t="27950" r="8934" b="30050"/>
          <a:stretch>
            <a:fillRect/>
          </a:stretch>
        </p:blipFill>
        <p:spPr bwMode="auto">
          <a:xfrm flipH="1">
            <a:off x="0" y="3879949"/>
            <a:ext cx="2339752" cy="2978051"/>
          </a:xfrm>
          <a:prstGeom prst="rect">
            <a:avLst/>
          </a:prstGeom>
          <a:noFill/>
        </p:spPr>
      </p:pic>
      <p:pic>
        <p:nvPicPr>
          <p:cNvPr id="11" name="Picture 2" descr="F:\proyect orchestra\IMG-20140203-WA0004.jpg"/>
          <p:cNvPicPr>
            <a:picLocks noChangeAspect="1" noChangeArrowheads="1"/>
          </p:cNvPicPr>
          <p:nvPr/>
        </p:nvPicPr>
        <p:blipFill>
          <a:blip r:embed="rId5" cstate="print"/>
          <a:srcRect l="25734" t="30050" r="18267" b="30050"/>
          <a:stretch>
            <a:fillRect/>
          </a:stretch>
        </p:blipFill>
        <p:spPr bwMode="auto">
          <a:xfrm>
            <a:off x="2483768" y="4121696"/>
            <a:ext cx="216024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http://cd1.dibujos.net/dibujos/pintados/2011008/3a925d2051d65b19fffc07a98a35a23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4048" y="2996952"/>
            <a:ext cx="3672408" cy="347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496285" y="862596"/>
            <a:ext cx="5861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INTRODUCTION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Llamada ovalada"/>
          <p:cNvSpPr/>
          <p:nvPr/>
        </p:nvSpPr>
        <p:spPr>
          <a:xfrm flipH="1">
            <a:off x="4211960" y="2141406"/>
            <a:ext cx="2736304" cy="128759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“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Orchestra</a:t>
            </a:r>
            <a:r>
              <a:rPr lang="es-ES" dirty="0" smtClean="0"/>
              <a:t>”?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05166" y="2564904"/>
            <a:ext cx="621510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40000"/>
              <a:buBlip>
                <a:blip r:embed="rId3"/>
              </a:buBlip>
            </a:pPr>
            <a:r>
              <a:rPr lang="es-ES" sz="2400" dirty="0" smtClean="0"/>
              <a:t> </a:t>
            </a:r>
            <a:r>
              <a:rPr lang="en-GB" sz="2400" dirty="0" smtClean="0"/>
              <a:t>Justification</a:t>
            </a:r>
          </a:p>
          <a:p>
            <a:pPr>
              <a:buSzPct val="140000"/>
              <a:buBlip>
                <a:blip r:embed="rId3"/>
              </a:buBlip>
            </a:pPr>
            <a:r>
              <a:rPr lang="en-GB" sz="2400" dirty="0" smtClean="0"/>
              <a:t>School context</a:t>
            </a:r>
          </a:p>
          <a:p>
            <a:pPr>
              <a:buSzPct val="140000"/>
              <a:buBlip>
                <a:blip r:embed="rId3"/>
              </a:buBlip>
            </a:pPr>
            <a:r>
              <a:rPr lang="en-GB" sz="2400" dirty="0" smtClean="0"/>
              <a:t>Project Proposal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Methodology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Our classroom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Routines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Timetable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Leading activities</a:t>
            </a:r>
          </a:p>
          <a:p>
            <a:pPr lvl="1">
              <a:buSzPct val="140000"/>
              <a:buFont typeface="Arial" pitchFamily="34" charset="0"/>
              <a:buChar char="•"/>
            </a:pPr>
            <a:r>
              <a:rPr lang="en-GB" sz="2400" dirty="0" smtClean="0"/>
              <a:t>Evaluation and Assessment</a:t>
            </a:r>
          </a:p>
          <a:p>
            <a:pPr lvl="1">
              <a:buSzPct val="140000"/>
            </a:pPr>
            <a:endParaRPr lang="en-GB" sz="2400" dirty="0" smtClean="0"/>
          </a:p>
          <a:p>
            <a:pPr lvl="1">
              <a:buSzPct val="140000"/>
              <a:buFont typeface="Arial" pitchFamily="34" charset="0"/>
              <a:buChar char="•"/>
            </a:pP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proyect orchestra\IMG-20140203-WA0004.jpg"/>
          <p:cNvPicPr>
            <a:picLocks noChangeAspect="1" noChangeArrowheads="1"/>
          </p:cNvPicPr>
          <p:nvPr/>
        </p:nvPicPr>
        <p:blipFill>
          <a:blip r:embed="rId2" cstate="print"/>
          <a:srcRect l="25734" t="30050" r="18267" b="30050"/>
          <a:stretch>
            <a:fillRect/>
          </a:stretch>
        </p:blipFill>
        <p:spPr bwMode="auto">
          <a:xfrm flipH="1">
            <a:off x="6439039" y="3789040"/>
            <a:ext cx="2704961" cy="306896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60316" y="785794"/>
            <a:ext cx="5454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JUSTIFICATION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453575" y="2571744"/>
            <a:ext cx="3618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CURRICULUMS</a:t>
            </a:r>
            <a:endParaRPr lang="es-E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5576" y="4365104"/>
            <a:ext cx="23574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British Framework (2012)</a:t>
            </a:r>
            <a:endParaRPr lang="es-ES" sz="2400" dirty="0"/>
          </a:p>
        </p:txBody>
      </p:sp>
      <p:sp>
        <p:nvSpPr>
          <p:cNvPr id="9" name="8 Rectángulo"/>
          <p:cNvSpPr/>
          <p:nvPr/>
        </p:nvSpPr>
        <p:spPr>
          <a:xfrm>
            <a:off x="3438682" y="4365104"/>
            <a:ext cx="2357454" cy="128588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Spanish</a:t>
            </a:r>
            <a:r>
              <a:rPr lang="es-ES" sz="2400" dirty="0" smtClean="0"/>
              <a:t> Framework (2006)</a:t>
            </a:r>
            <a:endParaRPr lang="es-ES" sz="2400" dirty="0"/>
          </a:p>
        </p:txBody>
      </p:sp>
      <p:sp>
        <p:nvSpPr>
          <p:cNvPr id="10" name="9 Flecha abajo"/>
          <p:cNvSpPr/>
          <p:nvPr/>
        </p:nvSpPr>
        <p:spPr>
          <a:xfrm>
            <a:off x="1643042" y="3357562"/>
            <a:ext cx="1000132" cy="71438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bajo"/>
          <p:cNvSpPr/>
          <p:nvPr/>
        </p:nvSpPr>
        <p:spPr>
          <a:xfrm>
            <a:off x="3786182" y="3357562"/>
            <a:ext cx="1000132" cy="71438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Llamada ovalada"/>
          <p:cNvSpPr/>
          <p:nvPr/>
        </p:nvSpPr>
        <p:spPr>
          <a:xfrm flipH="1">
            <a:off x="5940152" y="2276872"/>
            <a:ext cx="2097922" cy="1212166"/>
          </a:xfrm>
          <a:prstGeom prst="wedgeEllipseCallout">
            <a:avLst>
              <a:gd name="adj1" fmla="val -28348"/>
              <a:gd name="adj2" fmla="val 794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Which</a:t>
            </a:r>
            <a:r>
              <a:rPr lang="es-ES" dirty="0" smtClean="0"/>
              <a:t> are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basis</a:t>
            </a:r>
            <a:r>
              <a:rPr lang="es-ES" dirty="0" smtClean="0"/>
              <a:t>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71802" y="1071546"/>
            <a:ext cx="25318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THEORIES</a:t>
            </a:r>
            <a:endParaRPr lang="es-E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5"/>
          <p:cNvSpPr txBox="1"/>
          <p:nvPr/>
        </p:nvSpPr>
        <p:spPr>
          <a:xfrm rot="21307846">
            <a:off x="539552" y="2114997"/>
            <a:ext cx="3871910" cy="193899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1" i="0" u="sng" strike="noStrike" kern="1200" cap="none" spc="0" baseline="0" dirty="0" smtClean="0">
                <a:solidFill>
                  <a:srgbClr val="000000"/>
                </a:solidFill>
                <a:uFillTx/>
                <a:ea typeface=""/>
                <a:cs typeface="Latha" pitchFamily="34"/>
              </a:rPr>
              <a:t>CONSTRUCTIVISTIC APPROACH</a:t>
            </a:r>
            <a:endParaRPr lang="es-ES" sz="2400" b="0" i="0" u="none" strike="noStrike" kern="1200" cap="none" spc="0" baseline="0" dirty="0">
              <a:solidFill>
                <a:srgbClr val="000000"/>
              </a:solidFill>
              <a:uFillTx/>
              <a:ea typeface=""/>
              <a:cs typeface="Latha" pitchFamily="34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0" i="0" u="none" strike="noStrike" kern="1200" cap="none" spc="0" baseline="0" dirty="0">
                <a:solidFill>
                  <a:srgbClr val="000000"/>
                </a:solidFill>
                <a:uFillTx/>
                <a:ea typeface=""/>
                <a:cs typeface="Latha" pitchFamily="34"/>
              </a:rPr>
              <a:t>Montessori.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 dirty="0">
                <a:solidFill>
                  <a:srgbClr val="000000"/>
                </a:solidFill>
                <a:uFillTx/>
                <a:ea typeface=""/>
                <a:cs typeface="Latha" pitchFamily="34"/>
              </a:rPr>
              <a:t>Doman Method.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0" i="0" u="none" strike="noStrike" kern="1200" cap="none" spc="0" baseline="0" dirty="0" err="1">
                <a:solidFill>
                  <a:srgbClr val="000000"/>
                </a:solidFill>
                <a:uFillTx/>
                <a:ea typeface=""/>
                <a:cs typeface="Latha" pitchFamily="34"/>
              </a:rPr>
              <a:t>Vygotsky</a:t>
            </a:r>
            <a:r>
              <a:rPr lang="es-ES" sz="2400" b="0" i="0" u="none" strike="noStrike" kern="1200" cap="none" spc="0" baseline="0" dirty="0">
                <a:solidFill>
                  <a:srgbClr val="000000"/>
                </a:solidFill>
                <a:uFillTx/>
                <a:ea typeface=""/>
                <a:cs typeface="Latha" pitchFamily="34"/>
              </a:rPr>
              <a:t>.</a:t>
            </a:r>
          </a:p>
        </p:txBody>
      </p:sp>
      <p:sp>
        <p:nvSpPr>
          <p:cNvPr id="6" name="TextBox 9"/>
          <p:cNvSpPr txBox="1"/>
          <p:nvPr/>
        </p:nvSpPr>
        <p:spPr>
          <a:xfrm rot="420238">
            <a:off x="5082842" y="2644941"/>
            <a:ext cx="3614735" cy="156966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1" i="0" u="sng" strike="noStrike" kern="1200" cap="none" spc="0" baseline="0" dirty="0">
                <a:solidFill>
                  <a:srgbClr val="000000"/>
                </a:solidFill>
                <a:uFillTx/>
                <a:ea typeface=""/>
                <a:cs typeface=""/>
              </a:rPr>
              <a:t> COMMUNICATIVE </a:t>
            </a:r>
            <a:r>
              <a:rPr lang="es-ES" sz="2400" b="1" i="0" u="sng" strike="noStrike" kern="1200" cap="none" spc="0" baseline="0" dirty="0" smtClean="0">
                <a:solidFill>
                  <a:srgbClr val="000000"/>
                </a:solidFill>
                <a:uFillTx/>
                <a:ea typeface=""/>
                <a:cs typeface=""/>
              </a:rPr>
              <a:t>APPROACH</a:t>
            </a:r>
            <a:endParaRPr lang="es-ES" sz="2400" b="1" i="0" u="sng" strike="noStrike" kern="1200" cap="none" spc="0" baseline="0" dirty="0">
              <a:solidFill>
                <a:srgbClr val="000000"/>
              </a:solidFill>
              <a:uFillTx/>
              <a:ea typeface=""/>
              <a:cs typeface="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0" i="0" u="none" strike="noStrike" kern="1200" cap="none" spc="0" baseline="0" dirty="0">
                <a:solidFill>
                  <a:srgbClr val="000000"/>
                </a:solidFill>
                <a:uFillTx/>
                <a:ea typeface=""/>
                <a:cs typeface=""/>
              </a:rPr>
              <a:t>Chomsky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0" i="0" u="none" strike="noStrike" kern="1200" cap="none" spc="0" baseline="0" dirty="0" err="1" smtClean="0">
                <a:solidFill>
                  <a:srgbClr val="000000"/>
                </a:solidFill>
                <a:uFillTx/>
                <a:ea typeface=""/>
                <a:cs typeface=""/>
              </a:rPr>
              <a:t>Bruner</a:t>
            </a:r>
            <a:endParaRPr lang="es-ES" sz="2400" b="0" i="0" u="none" strike="noStrike" kern="1200" cap="none" spc="0" baseline="0" dirty="0">
              <a:solidFill>
                <a:srgbClr val="000000"/>
              </a:solidFill>
              <a:uFillTx/>
              <a:ea typeface=""/>
              <a:cs typeface=""/>
            </a:endParaRPr>
          </a:p>
        </p:txBody>
      </p:sp>
      <p:sp>
        <p:nvSpPr>
          <p:cNvPr id="7" name="TextBox 5"/>
          <p:cNvSpPr txBox="1"/>
          <p:nvPr/>
        </p:nvSpPr>
        <p:spPr>
          <a:xfrm rot="20988052">
            <a:off x="575714" y="4548134"/>
            <a:ext cx="387191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1" u="sng" dirty="0" smtClean="0">
                <a:solidFill>
                  <a:srgbClr val="000000"/>
                </a:solidFill>
                <a:ea typeface=""/>
                <a:cs typeface="Latha" pitchFamily="34"/>
              </a:rPr>
              <a:t>MULTIPLE INTELLIGENCES</a:t>
            </a:r>
            <a:endParaRPr lang="es-ES" sz="2400" b="0" i="0" u="none" strike="noStrike" kern="1200" cap="none" spc="0" baseline="0" dirty="0">
              <a:solidFill>
                <a:srgbClr val="000000"/>
              </a:solidFill>
              <a:uFillTx/>
              <a:ea typeface=""/>
              <a:cs typeface="Latha" pitchFamily="34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dirty="0" smtClean="0">
                <a:solidFill>
                  <a:srgbClr val="000000"/>
                </a:solidFill>
                <a:ea typeface=""/>
                <a:cs typeface="Latha" pitchFamily="34"/>
              </a:rPr>
              <a:t>Gardner</a:t>
            </a:r>
            <a:endParaRPr lang="es-ES" sz="2400" b="0" i="0" u="none" strike="noStrike" kern="1200" cap="none" spc="0" baseline="0" dirty="0">
              <a:solidFill>
                <a:srgbClr val="000000"/>
              </a:solidFill>
              <a:uFillTx/>
              <a:ea typeface=""/>
              <a:cs typeface="Latha" pitchFamily="34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843494" y="5143512"/>
            <a:ext cx="3871910" cy="83099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anchor="t" anchorCtr="0" compatLnSpc="1"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400" b="1" u="sng" dirty="0">
                <a:solidFill>
                  <a:srgbClr val="000000"/>
                </a:solidFill>
                <a:ea typeface=""/>
                <a:cs typeface="Latha" pitchFamily="34"/>
              </a:rPr>
              <a:t>TPR </a:t>
            </a:r>
            <a:r>
              <a:rPr lang="es-ES" sz="2400" dirty="0">
                <a:solidFill>
                  <a:srgbClr val="000000"/>
                </a:solidFill>
                <a:ea typeface=""/>
                <a:cs typeface="Latha" pitchFamily="34"/>
              </a:rPr>
              <a:t>(TOTAL PHYSICAL RESPONSE)</a:t>
            </a:r>
            <a:endParaRPr lang="es-ES" sz="2400" b="0" i="0" u="none" strike="noStrike" kern="1200" cap="none" spc="0" baseline="0" dirty="0">
              <a:solidFill>
                <a:srgbClr val="000000"/>
              </a:solidFill>
              <a:uFillTx/>
              <a:ea typeface=""/>
              <a:cs typeface="Latha" pitchFamily="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proyect orchestra\IMG-20140203-WA0006.jpg"/>
          <p:cNvPicPr>
            <a:picLocks noChangeAspect="1" noChangeArrowheads="1"/>
          </p:cNvPicPr>
          <p:nvPr/>
        </p:nvPicPr>
        <p:blipFill>
          <a:blip r:embed="rId2" cstate="print"/>
          <a:srcRect l="8934" t="27950" r="8934" b="30050"/>
          <a:stretch>
            <a:fillRect/>
          </a:stretch>
        </p:blipFill>
        <p:spPr bwMode="auto">
          <a:xfrm>
            <a:off x="6481022" y="4437112"/>
            <a:ext cx="2662978" cy="2420889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496285" y="714356"/>
            <a:ext cx="66539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SCHOOL CONTEXT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79512" y="1628800"/>
          <a:ext cx="7128792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Llamada ovalada"/>
          <p:cNvSpPr/>
          <p:nvPr/>
        </p:nvSpPr>
        <p:spPr>
          <a:xfrm flipH="1">
            <a:off x="5436096" y="3933056"/>
            <a:ext cx="2016224" cy="792088"/>
          </a:xfrm>
          <a:prstGeom prst="wedgeEllipseCallout">
            <a:avLst>
              <a:gd name="adj1" fmla="val -33344"/>
              <a:gd name="adj2" fmla="val 86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school</a:t>
            </a:r>
            <a:r>
              <a:rPr lang="es-ES" dirty="0" smtClean="0"/>
              <a:t>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93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93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proyect orchestra\IMG-20140203-WA000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5E3FA"/>
              </a:clrFrom>
              <a:clrTo>
                <a:srgbClr val="B5E3FA">
                  <a:alpha val="0"/>
                </a:srgbClr>
              </a:clrTo>
            </a:clrChange>
          </a:blip>
          <a:srcRect l="8934" t="26900" r="14534" b="30050"/>
          <a:stretch>
            <a:fillRect/>
          </a:stretch>
        </p:blipFill>
        <p:spPr bwMode="auto">
          <a:xfrm>
            <a:off x="3491880" y="3617640"/>
            <a:ext cx="3240360" cy="324036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0" y="476672"/>
            <a:ext cx="6294737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</a:t>
            </a:r>
          </a:p>
          <a:p>
            <a:pPr algn="ctr"/>
            <a:r>
              <a:rPr lang="es-E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PROPOSAL</a:t>
            </a:r>
            <a:endParaRPr lang="es-ES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Llamada ovalada"/>
          <p:cNvSpPr/>
          <p:nvPr/>
        </p:nvSpPr>
        <p:spPr>
          <a:xfrm>
            <a:off x="6228184" y="2996952"/>
            <a:ext cx="2645486" cy="1431040"/>
          </a:xfrm>
          <a:prstGeom prst="wedgeEllipseCallout">
            <a:avLst>
              <a:gd name="adj1" fmla="val -59621"/>
              <a:gd name="adj2" fmla="val 65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Let’s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happens</a:t>
            </a:r>
            <a:r>
              <a:rPr lang="es-ES" dirty="0" smtClean="0"/>
              <a:t> in “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Orchestra</a:t>
            </a:r>
            <a:r>
              <a:rPr lang="es-ES" dirty="0" smtClean="0"/>
              <a:t>”!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380716" y="642918"/>
            <a:ext cx="4620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Methodology</a:t>
            </a:r>
            <a:endParaRPr lang="es-ES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500034" y="1571612"/>
          <a:ext cx="8143932" cy="528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Flecha abajo"/>
          <p:cNvSpPr/>
          <p:nvPr/>
        </p:nvSpPr>
        <p:spPr>
          <a:xfrm flipV="1">
            <a:off x="4716016" y="3284984"/>
            <a:ext cx="360040" cy="720080"/>
          </a:xfrm>
          <a:prstGeom prst="downArrow">
            <a:avLst/>
          </a:prstGeom>
          <a:solidFill>
            <a:srgbClr val="F35784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abajo"/>
          <p:cNvSpPr/>
          <p:nvPr/>
        </p:nvSpPr>
        <p:spPr>
          <a:xfrm>
            <a:off x="4644008" y="4509120"/>
            <a:ext cx="360040" cy="720080"/>
          </a:xfrm>
          <a:prstGeom prst="downArrow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 rot="19211379">
            <a:off x="5413956" y="3522863"/>
            <a:ext cx="762983" cy="43204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izquierda"/>
          <p:cNvSpPr/>
          <p:nvPr/>
        </p:nvSpPr>
        <p:spPr>
          <a:xfrm rot="19116195">
            <a:off x="3817024" y="4627185"/>
            <a:ext cx="720080" cy="384314"/>
          </a:xfrm>
          <a:prstGeom prst="leftArrow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 rot="2340606">
            <a:off x="5117123" y="4561315"/>
            <a:ext cx="648072" cy="36004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rriba"/>
          <p:cNvSpPr/>
          <p:nvPr/>
        </p:nvSpPr>
        <p:spPr>
          <a:xfrm rot="18956361">
            <a:off x="3912468" y="3387092"/>
            <a:ext cx="388183" cy="745392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royect orchestra\IMG-20140203-WA0004.jpg"/>
          <p:cNvPicPr>
            <a:picLocks noChangeAspect="1" noChangeArrowheads="1"/>
          </p:cNvPicPr>
          <p:nvPr/>
        </p:nvPicPr>
        <p:blipFill>
          <a:blip r:embed="rId2" cstate="print"/>
          <a:srcRect l="25734" t="30050" r="18267" b="30050"/>
          <a:stretch>
            <a:fillRect/>
          </a:stretch>
        </p:blipFill>
        <p:spPr bwMode="auto">
          <a:xfrm>
            <a:off x="5004048" y="2348880"/>
            <a:ext cx="2160240" cy="2736304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051720" y="0"/>
            <a:ext cx="5035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</a:t>
            </a:r>
            <a:r>
              <a:rPr lang="es-ES" sz="54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classroom</a:t>
            </a:r>
            <a:endParaRPr lang="es-ES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8 Imagen" descr="au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880500"/>
            <a:ext cx="4144544" cy="5855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9 Llamada ovalada"/>
          <p:cNvSpPr/>
          <p:nvPr/>
        </p:nvSpPr>
        <p:spPr>
          <a:xfrm>
            <a:off x="6215074" y="1357298"/>
            <a:ext cx="2071702" cy="114300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What</a:t>
            </a:r>
            <a:r>
              <a:rPr lang="es-ES" dirty="0" smtClean="0"/>
              <a:t> do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classroom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1043608" y="609329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err="1" smtClean="0">
                <a:latin typeface="Cooper Black" pitchFamily="18" charset="0"/>
              </a:rPr>
              <a:t>Mathematic</a:t>
            </a:r>
            <a:r>
              <a:rPr lang="es-ES_tradnl" sz="1400" dirty="0" smtClean="0">
                <a:latin typeface="Cooper Black" pitchFamily="18" charset="0"/>
              </a:rPr>
              <a:t> - </a:t>
            </a:r>
            <a:r>
              <a:rPr lang="es-ES_tradnl" sz="1400" dirty="0" err="1" smtClean="0">
                <a:latin typeface="Cooper Black" pitchFamily="18" charset="0"/>
              </a:rPr>
              <a:t>Logic</a:t>
            </a:r>
            <a:endParaRPr lang="es-ES" sz="1400" dirty="0">
              <a:latin typeface="Cooper Black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347864" y="551723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err="1" smtClean="0">
                <a:latin typeface="Cooper Black" pitchFamily="18" charset="0"/>
              </a:rPr>
              <a:t>Symbolic</a:t>
            </a:r>
            <a:r>
              <a:rPr lang="es-ES_tradnl" sz="1400" dirty="0" smtClean="0">
                <a:latin typeface="Cooper Black" pitchFamily="18" charset="0"/>
              </a:rPr>
              <a:t> Play</a:t>
            </a:r>
            <a:endParaRPr lang="es-ES" sz="1400" dirty="0">
              <a:latin typeface="Cooper Black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55776" y="616530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err="1" smtClean="0">
                <a:latin typeface="Cooper Black" pitchFamily="18" charset="0"/>
              </a:rPr>
              <a:t>Arts</a:t>
            </a:r>
            <a:endParaRPr lang="es-ES" sz="1400" dirty="0">
              <a:latin typeface="Cooper Black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051720" y="22768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latin typeface="Cooper Black" pitchFamily="18" charset="0"/>
              </a:rPr>
              <a:t>Meeting and ITC</a:t>
            </a:r>
            <a:endParaRPr lang="es-ES" sz="1400" dirty="0">
              <a:latin typeface="Cooper Black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987824" y="6381328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latin typeface="Cooper Black" pitchFamily="18" charset="0"/>
              </a:rPr>
              <a:t>CORRIDOR</a:t>
            </a:r>
            <a:endParaRPr lang="es-ES" sz="1400" dirty="0">
              <a:latin typeface="Cooper Black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9552" y="501317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err="1" smtClean="0">
                <a:latin typeface="Cooper Black" pitchFamily="18" charset="0"/>
              </a:rPr>
              <a:t>Experimentation</a:t>
            </a:r>
            <a:endParaRPr lang="es-ES" sz="1400" dirty="0">
              <a:latin typeface="Cooper Black" pitchFamily="18" charset="0"/>
            </a:endParaRPr>
          </a:p>
        </p:txBody>
      </p:sp>
      <p:pic>
        <p:nvPicPr>
          <p:cNvPr id="17" name="Picture 2" descr="F:\proyect orchestra\IMG-20140203-WA0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5E3FA"/>
              </a:clrFrom>
              <a:clrTo>
                <a:srgbClr val="B5E3FA">
                  <a:alpha val="0"/>
                </a:srgbClr>
              </a:clrTo>
            </a:clrChange>
          </a:blip>
          <a:srcRect l="8934" t="28076" r="14534" b="30050"/>
          <a:stretch>
            <a:fillRect/>
          </a:stretch>
        </p:blipFill>
        <p:spPr bwMode="auto">
          <a:xfrm flipH="1">
            <a:off x="6507088" y="4293096"/>
            <a:ext cx="2636912" cy="2564904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2771800" y="465313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latin typeface="Cooper Black" pitchFamily="18" charset="0"/>
              </a:rPr>
              <a:t>Library</a:t>
            </a:r>
            <a:endParaRPr lang="es-ES" sz="14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6" grpId="0"/>
      <p:bldP spid="7" grpId="0"/>
      <p:bldP spid="11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950967" y="785794"/>
            <a:ext cx="3192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Routines</a:t>
            </a:r>
            <a:endParaRPr lang="es-ES" sz="54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Rectángulo redondeado"/>
          <p:cNvSpPr/>
          <p:nvPr/>
        </p:nvSpPr>
        <p:spPr>
          <a:xfrm rot="21010375">
            <a:off x="736120" y="1928802"/>
            <a:ext cx="2121368" cy="107157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Hello</a:t>
            </a:r>
            <a:r>
              <a:rPr lang="es-ES" sz="2400" dirty="0" smtClean="0"/>
              <a:t>, </a:t>
            </a:r>
            <a:r>
              <a:rPr lang="es-ES" sz="2400" dirty="0" err="1" smtClean="0"/>
              <a:t>Hello</a:t>
            </a:r>
            <a:r>
              <a:rPr lang="es-ES" sz="2400" dirty="0" smtClean="0"/>
              <a:t>!</a:t>
            </a:r>
            <a:endParaRPr lang="es-ES" sz="2400" dirty="0"/>
          </a:p>
        </p:txBody>
      </p:sp>
      <p:sp>
        <p:nvSpPr>
          <p:cNvPr id="7" name="6 Rectángulo redondeado"/>
          <p:cNvSpPr/>
          <p:nvPr/>
        </p:nvSpPr>
        <p:spPr>
          <a:xfrm rot="20732115">
            <a:off x="428596" y="3786190"/>
            <a:ext cx="2121368" cy="107157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Meeting</a:t>
            </a:r>
            <a:endParaRPr lang="es-ES" sz="24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3571868" y="3786190"/>
            <a:ext cx="2121368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Clean</a:t>
            </a:r>
            <a:r>
              <a:rPr lang="es-ES" sz="2400" dirty="0"/>
              <a:t> </a:t>
            </a:r>
            <a:r>
              <a:rPr lang="es-ES" sz="2400" dirty="0" smtClean="0"/>
              <a:t>- Up</a:t>
            </a:r>
            <a:endParaRPr lang="es-ES" sz="2400" dirty="0"/>
          </a:p>
        </p:txBody>
      </p:sp>
      <p:sp>
        <p:nvSpPr>
          <p:cNvPr id="9" name="8 Rectángulo redondeado"/>
          <p:cNvSpPr/>
          <p:nvPr/>
        </p:nvSpPr>
        <p:spPr>
          <a:xfrm rot="759315">
            <a:off x="1928794" y="5286388"/>
            <a:ext cx="2121368" cy="1071570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Line Up</a:t>
            </a:r>
            <a:endParaRPr lang="es-ES" sz="24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3643306" y="2214554"/>
            <a:ext cx="2121368" cy="107157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Lunch Time</a:t>
            </a:r>
            <a:endParaRPr lang="es-ES" sz="2400" dirty="0"/>
          </a:p>
        </p:txBody>
      </p:sp>
      <p:sp>
        <p:nvSpPr>
          <p:cNvPr id="11" name="10 Rectángulo redondeado"/>
          <p:cNvSpPr/>
          <p:nvPr/>
        </p:nvSpPr>
        <p:spPr>
          <a:xfrm rot="20909813">
            <a:off x="5451028" y="5357826"/>
            <a:ext cx="2121368" cy="107157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Good</a:t>
            </a:r>
            <a:r>
              <a:rPr lang="es-ES" sz="2400" dirty="0" smtClean="0"/>
              <a:t> - </a:t>
            </a:r>
            <a:r>
              <a:rPr lang="es-ES" sz="2400" dirty="0" err="1" smtClean="0"/>
              <a:t>Bye</a:t>
            </a:r>
            <a:endParaRPr lang="es-ES" sz="2400" dirty="0"/>
          </a:p>
        </p:txBody>
      </p:sp>
      <p:sp>
        <p:nvSpPr>
          <p:cNvPr id="12" name="11 Rectángulo redondeado"/>
          <p:cNvSpPr/>
          <p:nvPr/>
        </p:nvSpPr>
        <p:spPr>
          <a:xfrm rot="610034">
            <a:off x="6594036" y="3714752"/>
            <a:ext cx="2121368" cy="107157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Reading Time</a:t>
            </a:r>
            <a:endParaRPr lang="es-ES" sz="2400" dirty="0"/>
          </a:p>
        </p:txBody>
      </p:sp>
      <p:sp>
        <p:nvSpPr>
          <p:cNvPr id="13" name="12 Rectángulo redondeado"/>
          <p:cNvSpPr/>
          <p:nvPr/>
        </p:nvSpPr>
        <p:spPr>
          <a:xfrm rot="736391">
            <a:off x="6379722" y="1857364"/>
            <a:ext cx="2121368" cy="107157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Workshops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628</TotalTime>
  <Words>387</Words>
  <Application>Microsoft Office PowerPoint</Application>
  <PresentationFormat>Presentación en pantalla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CRISTINA</dc:creator>
  <cp:lastModifiedBy>Centor</cp:lastModifiedBy>
  <cp:revision>98</cp:revision>
  <dcterms:created xsi:type="dcterms:W3CDTF">2014-02-02T19:07:47Z</dcterms:created>
  <dcterms:modified xsi:type="dcterms:W3CDTF">2014-02-03T21:35:22Z</dcterms:modified>
</cp:coreProperties>
</file>